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2afd32517d45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264a0ec7764320"/>
  </p:sldMasterIdLst>
  <p:sldIdLst>
    <p:sldId xmlns:r="http://schemas.openxmlformats.org/officeDocument/2006/relationships" id="256" r:id="R0e5834ce8dfc4586"/>
    <p:sldId xmlns:r="http://schemas.openxmlformats.org/officeDocument/2006/relationships" id="257" r:id="Rad77aaf8aa8945ff"/>
    <p:sldId xmlns:r="http://schemas.openxmlformats.org/officeDocument/2006/relationships" id="258" r:id="R0271fe0ffaea43c8"/>
    <p:sldId xmlns:r="http://schemas.openxmlformats.org/officeDocument/2006/relationships" id="259" r:id="R04c4a5ca4d9f48b4"/>
    <p:sldId xmlns:r="http://schemas.openxmlformats.org/officeDocument/2006/relationships" id="260" r:id="Rc431c9a1854d4614"/>
    <p:sldId xmlns:r="http://schemas.openxmlformats.org/officeDocument/2006/relationships" id="261" r:id="R4f32085219ea4b85"/>
    <p:sldId xmlns:r="http://schemas.openxmlformats.org/officeDocument/2006/relationships" id="262" r:id="R3f486d094a084e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64a0ec7764320" /><Relationship Type="http://schemas.openxmlformats.org/officeDocument/2006/relationships/slide" Target="/ppt/slides/slide1.xml" Id="R0e5834ce8dfc4586" /><Relationship Type="http://schemas.openxmlformats.org/officeDocument/2006/relationships/slide" Target="/ppt/slides/slide2.xml" Id="Rad77aaf8aa8945ff" /><Relationship Type="http://schemas.openxmlformats.org/officeDocument/2006/relationships/slide" Target="/ppt/slides/slide3.xml" Id="R0271fe0ffaea43c8" /><Relationship Type="http://schemas.openxmlformats.org/officeDocument/2006/relationships/slide" Target="/ppt/slides/slide4.xml" Id="R04c4a5ca4d9f48b4" /><Relationship Type="http://schemas.openxmlformats.org/officeDocument/2006/relationships/slide" Target="/ppt/slides/slide5.xml" Id="Rc431c9a1854d4614" /><Relationship Type="http://schemas.openxmlformats.org/officeDocument/2006/relationships/slide" Target="/ppt/slides/slide6.xml" Id="R4f32085219ea4b85" /><Relationship Type="http://schemas.openxmlformats.org/officeDocument/2006/relationships/slide" Target="/ppt/slides/slide7.xml" Id="R3f486d094a084e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a90c5c51f4b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b9705716343b5" /><Relationship Type="http://schemas.openxmlformats.org/officeDocument/2006/relationships/theme" Target="/ppt/slideMasters/theme/theme1.xml" Id="R1b475476c516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3b9705716343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694950ea45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0c9a4b30c4e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a3211128345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ead71ed264a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4cfb6a803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26c8346b549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16f4d4a9d4d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SCANDIESEL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SCANDIESEL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Midtunheia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11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