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8126e06a7c4e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92546bdbc14d4b"/>
  </p:sldMasterIdLst>
  <p:sldIdLst>
    <p:sldId xmlns:r="http://schemas.openxmlformats.org/officeDocument/2006/relationships" id="256" r:id="R4cc4dd53b0754002"/>
    <p:sldId xmlns:r="http://schemas.openxmlformats.org/officeDocument/2006/relationships" id="257" r:id="R4f0b3720619c4f03"/>
    <p:sldId xmlns:r="http://schemas.openxmlformats.org/officeDocument/2006/relationships" id="258" r:id="R73fbec96eced43d2"/>
    <p:sldId xmlns:r="http://schemas.openxmlformats.org/officeDocument/2006/relationships" id="259" r:id="R8cfe61081338416f"/>
    <p:sldId xmlns:r="http://schemas.openxmlformats.org/officeDocument/2006/relationships" id="260" r:id="R93f9ea9b98fe494a"/>
    <p:sldId xmlns:r="http://schemas.openxmlformats.org/officeDocument/2006/relationships" id="261" r:id="R682ea6313ed7463a"/>
    <p:sldId xmlns:r="http://schemas.openxmlformats.org/officeDocument/2006/relationships" id="262" r:id="R27e82b5c73b540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92546bdbc14d4b" /><Relationship Type="http://schemas.openxmlformats.org/officeDocument/2006/relationships/slide" Target="/ppt/slides/slide1.xml" Id="R4cc4dd53b0754002" /><Relationship Type="http://schemas.openxmlformats.org/officeDocument/2006/relationships/slide" Target="/ppt/slides/slide2.xml" Id="R4f0b3720619c4f03" /><Relationship Type="http://schemas.openxmlformats.org/officeDocument/2006/relationships/slide" Target="/ppt/slides/slide3.xml" Id="R73fbec96eced43d2" /><Relationship Type="http://schemas.openxmlformats.org/officeDocument/2006/relationships/slide" Target="/ppt/slides/slide4.xml" Id="R8cfe61081338416f" /><Relationship Type="http://schemas.openxmlformats.org/officeDocument/2006/relationships/slide" Target="/ppt/slides/slide5.xml" Id="R93f9ea9b98fe494a" /><Relationship Type="http://schemas.openxmlformats.org/officeDocument/2006/relationships/slide" Target="/ppt/slides/slide6.xml" Id="R682ea6313ed7463a" /><Relationship Type="http://schemas.openxmlformats.org/officeDocument/2006/relationships/slide" Target="/ppt/slides/slide7.xml" Id="R27e82b5c73b540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bb93d2579a4b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5f9e2c36f4dcf" /><Relationship Type="http://schemas.openxmlformats.org/officeDocument/2006/relationships/theme" Target="/ppt/slideMasters/theme/theme1.xml" Id="Rfd77b1779e9746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45f9e2c36f4d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fee1d9fba4f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da2074f5f46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82fdeab554f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05cfef8eb47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9896cc65c4b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7a9da71a24c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6c8b1555540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BARNTEX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BARNTEX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3 172 882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OLE-PETTER  –  42,2 %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JANE-GRETE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ØYVIND OBERT  –  22,2 %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959 454 213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