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59bfb84a4c45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d3d44c2db74d7f"/>
  </p:sldMasterIdLst>
  <p:sldIdLst>
    <p:sldId xmlns:r="http://schemas.openxmlformats.org/officeDocument/2006/relationships" id="256" r:id="Re4d56c3ea4ff4122"/>
    <p:sldId xmlns:r="http://schemas.openxmlformats.org/officeDocument/2006/relationships" id="257" r:id="Rddd0745e63e7477d"/>
    <p:sldId xmlns:r="http://schemas.openxmlformats.org/officeDocument/2006/relationships" id="258" r:id="Rd43a42a0f60f4531"/>
    <p:sldId xmlns:r="http://schemas.openxmlformats.org/officeDocument/2006/relationships" id="259" r:id="Ree0f536557d94069"/>
    <p:sldId xmlns:r="http://schemas.openxmlformats.org/officeDocument/2006/relationships" id="260" r:id="R78dc98d8268d427d"/>
    <p:sldId xmlns:r="http://schemas.openxmlformats.org/officeDocument/2006/relationships" id="261" r:id="Rb0aa6e4b94a74b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d3d44c2db74d7f" /><Relationship Type="http://schemas.openxmlformats.org/officeDocument/2006/relationships/slide" Target="/ppt/slides/slide1.xml" Id="Re4d56c3ea4ff4122" /><Relationship Type="http://schemas.openxmlformats.org/officeDocument/2006/relationships/slide" Target="/ppt/slides/slide2.xml" Id="Rddd0745e63e7477d" /><Relationship Type="http://schemas.openxmlformats.org/officeDocument/2006/relationships/slide" Target="/ppt/slides/slide3.xml" Id="Rd43a42a0f60f4531" /><Relationship Type="http://schemas.openxmlformats.org/officeDocument/2006/relationships/slide" Target="/ppt/slides/slide4.xml" Id="Ree0f536557d94069" /><Relationship Type="http://schemas.openxmlformats.org/officeDocument/2006/relationships/slide" Target="/ppt/slides/slide5.xml" Id="R78dc98d8268d427d" /><Relationship Type="http://schemas.openxmlformats.org/officeDocument/2006/relationships/slide" Target="/ppt/slides/slide6.xml" Id="Rb0aa6e4b94a74b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1b4b7b5adc48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42d4855d84601" /><Relationship Type="http://schemas.openxmlformats.org/officeDocument/2006/relationships/theme" Target="/ppt/slideMasters/theme/theme1.xml" Id="R743587fe611f46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342d4855d846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b2562b94e4f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5999bcb1749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82355e3c44e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c12488a9e4b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1de7980ba4e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6a140a93149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