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c7c8947135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592730ac8d429d"/>
  </p:sldMasterIdLst>
  <p:sldIdLst>
    <p:sldId xmlns:r="http://schemas.openxmlformats.org/officeDocument/2006/relationships" id="256" r:id="R716289925e674b50"/>
    <p:sldId xmlns:r="http://schemas.openxmlformats.org/officeDocument/2006/relationships" id="257" r:id="R6d7aa1c4bd924c8f"/>
    <p:sldId xmlns:r="http://schemas.openxmlformats.org/officeDocument/2006/relationships" id="258" r:id="R5d330765a31a411d"/>
    <p:sldId xmlns:r="http://schemas.openxmlformats.org/officeDocument/2006/relationships" id="259" r:id="R8700d784cf1043d7"/>
    <p:sldId xmlns:r="http://schemas.openxmlformats.org/officeDocument/2006/relationships" id="260" r:id="R77974744029740cb"/>
    <p:sldId xmlns:r="http://schemas.openxmlformats.org/officeDocument/2006/relationships" id="261" r:id="R47fe5dc6e2634346"/>
    <p:sldId xmlns:r="http://schemas.openxmlformats.org/officeDocument/2006/relationships" id="262" r:id="Ra636763f939746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92730ac8d429d" /><Relationship Type="http://schemas.openxmlformats.org/officeDocument/2006/relationships/slide" Target="/ppt/slides/slide1.xml" Id="R716289925e674b50" /><Relationship Type="http://schemas.openxmlformats.org/officeDocument/2006/relationships/slide" Target="/ppt/slides/slide2.xml" Id="R6d7aa1c4bd924c8f" /><Relationship Type="http://schemas.openxmlformats.org/officeDocument/2006/relationships/slide" Target="/ppt/slides/slide3.xml" Id="R5d330765a31a411d" /><Relationship Type="http://schemas.openxmlformats.org/officeDocument/2006/relationships/slide" Target="/ppt/slides/slide4.xml" Id="R8700d784cf1043d7" /><Relationship Type="http://schemas.openxmlformats.org/officeDocument/2006/relationships/slide" Target="/ppt/slides/slide5.xml" Id="R77974744029740cb" /><Relationship Type="http://schemas.openxmlformats.org/officeDocument/2006/relationships/slide" Target="/ppt/slides/slide6.xml" Id="R47fe5dc6e2634346" /><Relationship Type="http://schemas.openxmlformats.org/officeDocument/2006/relationships/slide" Target="/ppt/slides/slide7.xml" Id="Ra636763f939746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666d82d124d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6ca9956a84da9" /><Relationship Type="http://schemas.openxmlformats.org/officeDocument/2006/relationships/theme" Target="/ppt/slideMasters/theme/theme1.xml" Id="R6485148191f84d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f6ca9956a84d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79ae2ac5649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95a110ed646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4980cdec24a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f3d5463024d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17424890248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a6d235fcd44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9b082cdc14d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