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67e0d9aa4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dd05f11cf42ca"/>
  </p:sldMasterIdLst>
  <p:sldIdLst>
    <p:sldId xmlns:r="http://schemas.openxmlformats.org/officeDocument/2006/relationships" id="256" r:id="R60d1f369ef4e4d90"/>
    <p:sldId xmlns:r="http://schemas.openxmlformats.org/officeDocument/2006/relationships" id="257" r:id="Ra91a57d6dc4e43d3"/>
    <p:sldId xmlns:r="http://schemas.openxmlformats.org/officeDocument/2006/relationships" id="258" r:id="R5eef7363e16145c5"/>
    <p:sldId xmlns:r="http://schemas.openxmlformats.org/officeDocument/2006/relationships" id="259" r:id="Rf16656625a714bc5"/>
    <p:sldId xmlns:r="http://schemas.openxmlformats.org/officeDocument/2006/relationships" id="260" r:id="R09d5fb76c78a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dd05f11cf42ca" /><Relationship Type="http://schemas.openxmlformats.org/officeDocument/2006/relationships/slide" Target="/ppt/slides/slide1.xml" Id="R60d1f369ef4e4d90" /><Relationship Type="http://schemas.openxmlformats.org/officeDocument/2006/relationships/slide" Target="/ppt/slides/slide2.xml" Id="Ra91a57d6dc4e43d3" /><Relationship Type="http://schemas.openxmlformats.org/officeDocument/2006/relationships/slide" Target="/ppt/slides/slide3.xml" Id="R5eef7363e16145c5" /><Relationship Type="http://schemas.openxmlformats.org/officeDocument/2006/relationships/slide" Target="/ppt/slides/slide4.xml" Id="Rf16656625a714bc5" /><Relationship Type="http://schemas.openxmlformats.org/officeDocument/2006/relationships/slide" Target="/ppt/slides/slide5.xml" Id="R09d5fb76c78a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0e69613e1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301d912154bbc" /><Relationship Type="http://schemas.openxmlformats.org/officeDocument/2006/relationships/theme" Target="/ppt/slideMasters/theme/theme1.xml" Id="Rf8d43de11593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f301d91215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c416ae194c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315771394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69aaad887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d78a1ec844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1e8f3ebf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ASFALT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ASFALT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960 468 562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CONSULT AS</a:t>
            </a:r>
          </a:p>
        </p:txBody>
      </p:sp>
    </p:spTree>
  </p:cSld>
  <p:clrMapOvr>
    <a:masterClrMapping xmlns:a="http://schemas.openxmlformats.org/drawingml/2006/main"/>
  </p:clrMapOvr>
</p:sld>
</file>