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ef43c2d114e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0f225fc6f4da5"/>
  </p:sldMasterIdLst>
  <p:sldIdLst>
    <p:sldId xmlns:r="http://schemas.openxmlformats.org/officeDocument/2006/relationships" id="256" r:id="R1dacb09eb0cc4e3b"/>
    <p:sldId xmlns:r="http://schemas.openxmlformats.org/officeDocument/2006/relationships" id="257" r:id="R4829c2b4e12149ff"/>
    <p:sldId xmlns:r="http://schemas.openxmlformats.org/officeDocument/2006/relationships" id="258" r:id="Rf0ddedc4a0e04d89"/>
    <p:sldId xmlns:r="http://schemas.openxmlformats.org/officeDocument/2006/relationships" id="259" r:id="Rc838bd6232b04daf"/>
    <p:sldId xmlns:r="http://schemas.openxmlformats.org/officeDocument/2006/relationships" id="260" r:id="R2387f318018c4a27"/>
    <p:sldId xmlns:r="http://schemas.openxmlformats.org/officeDocument/2006/relationships" id="261" r:id="R555595d043a4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0f225fc6f4da5" /><Relationship Type="http://schemas.openxmlformats.org/officeDocument/2006/relationships/slide" Target="/ppt/slides/slide1.xml" Id="R1dacb09eb0cc4e3b" /><Relationship Type="http://schemas.openxmlformats.org/officeDocument/2006/relationships/slide" Target="/ppt/slides/slide2.xml" Id="R4829c2b4e12149ff" /><Relationship Type="http://schemas.openxmlformats.org/officeDocument/2006/relationships/slide" Target="/ppt/slides/slide3.xml" Id="Rf0ddedc4a0e04d89" /><Relationship Type="http://schemas.openxmlformats.org/officeDocument/2006/relationships/slide" Target="/ppt/slides/slide4.xml" Id="Rc838bd6232b04daf" /><Relationship Type="http://schemas.openxmlformats.org/officeDocument/2006/relationships/slide" Target="/ppt/slides/slide5.xml" Id="R2387f318018c4a27" /><Relationship Type="http://schemas.openxmlformats.org/officeDocument/2006/relationships/slide" Target="/ppt/slides/slide6.xml" Id="R555595d043a4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6c39a5471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77efb28c840e3" /><Relationship Type="http://schemas.openxmlformats.org/officeDocument/2006/relationships/theme" Target="/ppt/slideMasters/theme/theme1.xml" Id="R78dce8b130c943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77efb28c8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cd6b7cfc5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7e1efc3ef4c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cebc3447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47a751ffb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fb236bb5c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a687edce5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