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40f348dd9547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47b0bb49134f1b"/>
  </p:sldMasterIdLst>
  <p:sldIdLst>
    <p:sldId xmlns:r="http://schemas.openxmlformats.org/officeDocument/2006/relationships" id="256" r:id="R4ec5b390fc6d415a"/>
    <p:sldId xmlns:r="http://schemas.openxmlformats.org/officeDocument/2006/relationships" id="257" r:id="Rb3a2356f043c4997"/>
    <p:sldId xmlns:r="http://schemas.openxmlformats.org/officeDocument/2006/relationships" id="258" r:id="Rf408ca2eb1b44b64"/>
    <p:sldId xmlns:r="http://schemas.openxmlformats.org/officeDocument/2006/relationships" id="259" r:id="R8ef1327329764064"/>
    <p:sldId xmlns:r="http://schemas.openxmlformats.org/officeDocument/2006/relationships" id="260" r:id="R75183f1ddf6346b0"/>
    <p:sldId xmlns:r="http://schemas.openxmlformats.org/officeDocument/2006/relationships" id="261" r:id="Rd1b24c4d5b8c4c96"/>
    <p:sldId xmlns:r="http://schemas.openxmlformats.org/officeDocument/2006/relationships" id="262" r:id="R4f05d7d34ced41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47b0bb49134f1b" /><Relationship Type="http://schemas.openxmlformats.org/officeDocument/2006/relationships/slide" Target="/ppt/slides/slide1.xml" Id="R4ec5b390fc6d415a" /><Relationship Type="http://schemas.openxmlformats.org/officeDocument/2006/relationships/slide" Target="/ppt/slides/slide2.xml" Id="Rb3a2356f043c4997" /><Relationship Type="http://schemas.openxmlformats.org/officeDocument/2006/relationships/slide" Target="/ppt/slides/slide3.xml" Id="Rf408ca2eb1b44b64" /><Relationship Type="http://schemas.openxmlformats.org/officeDocument/2006/relationships/slide" Target="/ppt/slides/slide4.xml" Id="R8ef1327329764064" /><Relationship Type="http://schemas.openxmlformats.org/officeDocument/2006/relationships/slide" Target="/ppt/slides/slide5.xml" Id="R75183f1ddf6346b0" /><Relationship Type="http://schemas.openxmlformats.org/officeDocument/2006/relationships/slide" Target="/ppt/slides/slide6.xml" Id="Rd1b24c4d5b8c4c96" /><Relationship Type="http://schemas.openxmlformats.org/officeDocument/2006/relationships/slide" Target="/ppt/slides/slide7.xml" Id="R4f05d7d34ced41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ee17da3ba44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41c727f4d411b" /><Relationship Type="http://schemas.openxmlformats.org/officeDocument/2006/relationships/theme" Target="/ppt/slideMasters/theme/theme1.xml" Id="Rb27ee280fc754a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a41c727f4d41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63f1ae22341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d21ba4d1d4a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3682aa9c446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dcc9aa09249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d4871446c49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bbd69dac645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cd2758aeb49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ZB PROGRESSAS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6 800 997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2 544 271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24 936 287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59 449 295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