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c476ff0ceb6462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871348406e3439b"/>
  </p:sldMasterIdLst>
  <p:sldIdLst>
    <p:sldId xmlns:r="http://schemas.openxmlformats.org/officeDocument/2006/relationships" id="256" r:id="Rdbf7205dbd334b19"/>
    <p:sldId xmlns:r="http://schemas.openxmlformats.org/officeDocument/2006/relationships" id="257" r:id="R9b07a3536d8144dc"/>
    <p:sldId xmlns:r="http://schemas.openxmlformats.org/officeDocument/2006/relationships" id="258" r:id="R213001d1a0b8443b"/>
    <p:sldId xmlns:r="http://schemas.openxmlformats.org/officeDocument/2006/relationships" id="259" r:id="R2adf08c78eaa4f1b"/>
    <p:sldId xmlns:r="http://schemas.openxmlformats.org/officeDocument/2006/relationships" id="260" r:id="Re280efbd47524c4f"/>
    <p:sldId xmlns:r="http://schemas.openxmlformats.org/officeDocument/2006/relationships" id="261" r:id="R2f7ffa852fc24a9f"/>
    <p:sldId xmlns:r="http://schemas.openxmlformats.org/officeDocument/2006/relationships" id="262" r:id="R4218982b1f9c48e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71348406e3439b" /><Relationship Type="http://schemas.openxmlformats.org/officeDocument/2006/relationships/slide" Target="/ppt/slides/slide1.xml" Id="Rdbf7205dbd334b19" /><Relationship Type="http://schemas.openxmlformats.org/officeDocument/2006/relationships/slide" Target="/ppt/slides/slide2.xml" Id="R9b07a3536d8144dc" /><Relationship Type="http://schemas.openxmlformats.org/officeDocument/2006/relationships/slide" Target="/ppt/slides/slide3.xml" Id="R213001d1a0b8443b" /><Relationship Type="http://schemas.openxmlformats.org/officeDocument/2006/relationships/slide" Target="/ppt/slides/slide4.xml" Id="R2adf08c78eaa4f1b" /><Relationship Type="http://schemas.openxmlformats.org/officeDocument/2006/relationships/slide" Target="/ppt/slides/slide5.xml" Id="Re280efbd47524c4f" /><Relationship Type="http://schemas.openxmlformats.org/officeDocument/2006/relationships/slide" Target="/ppt/slides/slide6.xml" Id="R2f7ffa852fc24a9f" /><Relationship Type="http://schemas.openxmlformats.org/officeDocument/2006/relationships/slide" Target="/ppt/slides/slide7.xml" Id="R4218982b1f9c48e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0212804de94d8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2e054cb99c456d" /><Relationship Type="http://schemas.openxmlformats.org/officeDocument/2006/relationships/theme" Target="/ppt/slideMasters/theme/theme1.xml" Id="Ra8f28de8cc74402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f2e054cb99c456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bbf4d89d0a4d5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df7e99c82f4de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1a2dd7b90f48e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1ca7fe9f5a4f8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7513b895fe418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9333b43d52455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4f73fbe8ee4d6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BÅRD BERGREM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BÅRD BERGREM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BÅRD BERGREM EIENDOM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BÅRD BERGREM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BÅRD BERGREM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BÅRD BERGREM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2020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658 400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335 153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156 179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995 000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4 644 079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BÅRD BERGREM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PEAB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BÅRD BERGREM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960 484 207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BÅRD BERGREM EIENDOM AS</a:t>
            </a:r>
          </a:p>
        </p:txBody>
      </p:sp>
    </p:spTree>
  </p:cSld>
  <p:clrMapOvr>
    <a:masterClrMapping xmlns:a="http://schemas.openxmlformats.org/drawingml/2006/main"/>
  </p:clrMapOvr>
</p:sld>
</file>