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4c945fe40840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21221496484803"/>
  </p:sldMasterIdLst>
  <p:sldIdLst>
    <p:sldId xmlns:r="http://schemas.openxmlformats.org/officeDocument/2006/relationships" id="256" r:id="R28e3e268a511489c"/>
    <p:sldId xmlns:r="http://schemas.openxmlformats.org/officeDocument/2006/relationships" id="257" r:id="R75f2bb5d81f743ed"/>
    <p:sldId xmlns:r="http://schemas.openxmlformats.org/officeDocument/2006/relationships" id="258" r:id="R3da0e007fb7e4033"/>
    <p:sldId xmlns:r="http://schemas.openxmlformats.org/officeDocument/2006/relationships" id="259" r:id="Rcfb39b0eaf224bd1"/>
    <p:sldId xmlns:r="http://schemas.openxmlformats.org/officeDocument/2006/relationships" id="260" r:id="R4d21c797abb5495d"/>
    <p:sldId xmlns:r="http://schemas.openxmlformats.org/officeDocument/2006/relationships" id="261" r:id="R75771b0528ad4b38"/>
    <p:sldId xmlns:r="http://schemas.openxmlformats.org/officeDocument/2006/relationships" id="262" r:id="R11d18cacf5d944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21221496484803" /><Relationship Type="http://schemas.openxmlformats.org/officeDocument/2006/relationships/slide" Target="/ppt/slides/slide1.xml" Id="R28e3e268a511489c" /><Relationship Type="http://schemas.openxmlformats.org/officeDocument/2006/relationships/slide" Target="/ppt/slides/slide2.xml" Id="R75f2bb5d81f743ed" /><Relationship Type="http://schemas.openxmlformats.org/officeDocument/2006/relationships/slide" Target="/ppt/slides/slide3.xml" Id="R3da0e007fb7e4033" /><Relationship Type="http://schemas.openxmlformats.org/officeDocument/2006/relationships/slide" Target="/ppt/slides/slide4.xml" Id="Rcfb39b0eaf224bd1" /><Relationship Type="http://schemas.openxmlformats.org/officeDocument/2006/relationships/slide" Target="/ppt/slides/slide5.xml" Id="R4d21c797abb5495d" /><Relationship Type="http://schemas.openxmlformats.org/officeDocument/2006/relationships/slide" Target="/ppt/slides/slide6.xml" Id="R75771b0528ad4b38" /><Relationship Type="http://schemas.openxmlformats.org/officeDocument/2006/relationships/slide" Target="/ppt/slides/slide7.xml" Id="R11d18cacf5d944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9ac5ef0d994c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ccb15d59e448f" /><Relationship Type="http://schemas.openxmlformats.org/officeDocument/2006/relationships/theme" Target="/ppt/slideMasters/theme/theme1.xml" Id="R0f222e496b0848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bccb15d59e44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ab1a6323e40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9fcfa2a814c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74e65b0eb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15ae24fc8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af98b082745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83bd5f0324c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5a0ef7fd74a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