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541d6328f04d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affdf2278428b"/>
  </p:sldMasterIdLst>
  <p:sldIdLst>
    <p:sldId xmlns:r="http://schemas.openxmlformats.org/officeDocument/2006/relationships" id="256" r:id="Rd4e26db705714691"/>
    <p:sldId xmlns:r="http://schemas.openxmlformats.org/officeDocument/2006/relationships" id="257" r:id="Ra6f3205516564ce0"/>
    <p:sldId xmlns:r="http://schemas.openxmlformats.org/officeDocument/2006/relationships" id="258" r:id="R77dd520ee899489f"/>
    <p:sldId xmlns:r="http://schemas.openxmlformats.org/officeDocument/2006/relationships" id="259" r:id="R9d4d7e95b0e54694"/>
    <p:sldId xmlns:r="http://schemas.openxmlformats.org/officeDocument/2006/relationships" id="260" r:id="R3a5c698f4fdc402b"/>
    <p:sldId xmlns:r="http://schemas.openxmlformats.org/officeDocument/2006/relationships" id="261" r:id="R5a101ead1df74643"/>
    <p:sldId xmlns:r="http://schemas.openxmlformats.org/officeDocument/2006/relationships" id="262" r:id="R7a89e7db8ca7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affdf2278428b" /><Relationship Type="http://schemas.openxmlformats.org/officeDocument/2006/relationships/slide" Target="/ppt/slides/slide1.xml" Id="Rd4e26db705714691" /><Relationship Type="http://schemas.openxmlformats.org/officeDocument/2006/relationships/slide" Target="/ppt/slides/slide2.xml" Id="Ra6f3205516564ce0" /><Relationship Type="http://schemas.openxmlformats.org/officeDocument/2006/relationships/slide" Target="/ppt/slides/slide3.xml" Id="R77dd520ee899489f" /><Relationship Type="http://schemas.openxmlformats.org/officeDocument/2006/relationships/slide" Target="/ppt/slides/slide4.xml" Id="R9d4d7e95b0e54694" /><Relationship Type="http://schemas.openxmlformats.org/officeDocument/2006/relationships/slide" Target="/ppt/slides/slide5.xml" Id="R3a5c698f4fdc402b" /><Relationship Type="http://schemas.openxmlformats.org/officeDocument/2006/relationships/slide" Target="/ppt/slides/slide6.xml" Id="R5a101ead1df74643" /><Relationship Type="http://schemas.openxmlformats.org/officeDocument/2006/relationships/slide" Target="/ppt/slides/slide7.xml" Id="R7a89e7db8ca7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562e44e96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b7d7cb1de4ea1" /><Relationship Type="http://schemas.openxmlformats.org/officeDocument/2006/relationships/theme" Target="/ppt/slideMasters/theme/theme1.xml" Id="R0f4cf7bd9b4749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b7d7cb1de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a8eff2e2d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474eaefad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9d4d744e6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9cef92b39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7b2e4adb7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ba4a4fd6c4d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a9e1fc22c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&amp; SØNN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19 862 774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