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adbe1fba9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04838ec3a4fd7"/>
  </p:sldMasterIdLst>
  <p:sldIdLst>
    <p:sldId xmlns:r="http://schemas.openxmlformats.org/officeDocument/2006/relationships" id="256" r:id="R05fc2d0439b2446b"/>
    <p:sldId xmlns:r="http://schemas.openxmlformats.org/officeDocument/2006/relationships" id="257" r:id="Rc7741de6370b4543"/>
    <p:sldId xmlns:r="http://schemas.openxmlformats.org/officeDocument/2006/relationships" id="258" r:id="Rd00385eb4f384f22"/>
    <p:sldId xmlns:r="http://schemas.openxmlformats.org/officeDocument/2006/relationships" id="259" r:id="Rf3a4ffe4925542b2"/>
    <p:sldId xmlns:r="http://schemas.openxmlformats.org/officeDocument/2006/relationships" id="260" r:id="Rb90d0731a3454888"/>
    <p:sldId xmlns:r="http://schemas.openxmlformats.org/officeDocument/2006/relationships" id="261" r:id="R1a0acfe165df4495"/>
    <p:sldId xmlns:r="http://schemas.openxmlformats.org/officeDocument/2006/relationships" id="262" r:id="R30b4252a17e6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04838ec3a4fd7" /><Relationship Type="http://schemas.openxmlformats.org/officeDocument/2006/relationships/slide" Target="/ppt/slides/slide1.xml" Id="R05fc2d0439b2446b" /><Relationship Type="http://schemas.openxmlformats.org/officeDocument/2006/relationships/slide" Target="/ppt/slides/slide2.xml" Id="Rc7741de6370b4543" /><Relationship Type="http://schemas.openxmlformats.org/officeDocument/2006/relationships/slide" Target="/ppt/slides/slide3.xml" Id="Rd00385eb4f384f22" /><Relationship Type="http://schemas.openxmlformats.org/officeDocument/2006/relationships/slide" Target="/ppt/slides/slide4.xml" Id="Rf3a4ffe4925542b2" /><Relationship Type="http://schemas.openxmlformats.org/officeDocument/2006/relationships/slide" Target="/ppt/slides/slide5.xml" Id="Rb90d0731a3454888" /><Relationship Type="http://schemas.openxmlformats.org/officeDocument/2006/relationships/slide" Target="/ppt/slides/slide6.xml" Id="R1a0acfe165df4495" /><Relationship Type="http://schemas.openxmlformats.org/officeDocument/2006/relationships/slide" Target="/ppt/slides/slide7.xml" Id="R30b4252a17e6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7573ee569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4484675f488e" /><Relationship Type="http://schemas.openxmlformats.org/officeDocument/2006/relationships/theme" Target="/ppt/slideMasters/theme/theme1.xml" Id="Rf855688c7c4a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14484675f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142369e2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40457f410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d61af5be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946a35053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00cdfa6d844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4bf6a75d6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5084194c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NEAS ENERGI TELEKOM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NEAS ENERGI TELEKOM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667 659 609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62 074 207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29 252 262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369 602 856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1 183 191 051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NEAS KONSERN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56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neas@neas.mr.no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960 684 737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NEAS ENERGI TELEKOM AS</a:t>
            </a:r>
          </a:p>
        </p:txBody>
      </p:sp>
    </p:spTree>
  </p:cSld>
  <p:clrMapOvr>
    <a:masterClrMapping xmlns:a="http://schemas.openxmlformats.org/drawingml/2006/main"/>
  </p:clrMapOvr>
</p:sld>
</file>