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d481621f8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c4e5528914f89"/>
  </p:sldMasterIdLst>
  <p:sldIdLst>
    <p:sldId xmlns:r="http://schemas.openxmlformats.org/officeDocument/2006/relationships" id="256" r:id="R8a19f62db3ea411a"/>
    <p:sldId xmlns:r="http://schemas.openxmlformats.org/officeDocument/2006/relationships" id="257" r:id="R84962f6566684211"/>
    <p:sldId xmlns:r="http://schemas.openxmlformats.org/officeDocument/2006/relationships" id="258" r:id="R82c57eddd2a44a4a"/>
    <p:sldId xmlns:r="http://schemas.openxmlformats.org/officeDocument/2006/relationships" id="259" r:id="R1148d19368fe4a72"/>
    <p:sldId xmlns:r="http://schemas.openxmlformats.org/officeDocument/2006/relationships" id="260" r:id="R534f3bdf27fb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c4e5528914f89" /><Relationship Type="http://schemas.openxmlformats.org/officeDocument/2006/relationships/slide" Target="/ppt/slides/slide1.xml" Id="R8a19f62db3ea411a" /><Relationship Type="http://schemas.openxmlformats.org/officeDocument/2006/relationships/slide" Target="/ppt/slides/slide2.xml" Id="R84962f6566684211" /><Relationship Type="http://schemas.openxmlformats.org/officeDocument/2006/relationships/slide" Target="/ppt/slides/slide3.xml" Id="R82c57eddd2a44a4a" /><Relationship Type="http://schemas.openxmlformats.org/officeDocument/2006/relationships/slide" Target="/ppt/slides/slide4.xml" Id="R1148d19368fe4a72" /><Relationship Type="http://schemas.openxmlformats.org/officeDocument/2006/relationships/slide" Target="/ppt/slides/slide5.xml" Id="R534f3bdf27fb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7d483d16a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84da7d60489a" /><Relationship Type="http://schemas.openxmlformats.org/officeDocument/2006/relationships/theme" Target="/ppt/slideMasters/theme/theme1.xml" Id="Raabc49b99db54d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484da7d60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d70b922c6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5ef79cdd5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461768ea2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2e2d71b7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82e3541c441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BREIVIKA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960 845 021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BREIVIKA NÆRINGSPARK AS</a:t>
            </a:r>
          </a:p>
        </p:txBody>
      </p:sp>
    </p:spTree>
  </p:cSld>
  <p:clrMapOvr>
    <a:masterClrMapping xmlns:a="http://schemas.openxmlformats.org/drawingml/2006/main"/>
  </p:clrMapOvr>
</p:sld>
</file>