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fbfdd6e04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dea6f387640ce"/>
  </p:sldMasterIdLst>
  <p:sldIdLst>
    <p:sldId xmlns:r="http://schemas.openxmlformats.org/officeDocument/2006/relationships" id="256" r:id="Ra4da297d0b264d28"/>
    <p:sldId xmlns:r="http://schemas.openxmlformats.org/officeDocument/2006/relationships" id="257" r:id="Ra99c93379aed4e80"/>
    <p:sldId xmlns:r="http://schemas.openxmlformats.org/officeDocument/2006/relationships" id="258" r:id="R4186c4f41e7c42e9"/>
    <p:sldId xmlns:r="http://schemas.openxmlformats.org/officeDocument/2006/relationships" id="259" r:id="R93f2e14c2d274181"/>
    <p:sldId xmlns:r="http://schemas.openxmlformats.org/officeDocument/2006/relationships" id="260" r:id="Rda0f153f1aa1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dea6f387640ce" /><Relationship Type="http://schemas.openxmlformats.org/officeDocument/2006/relationships/slide" Target="/ppt/slides/slide1.xml" Id="Ra4da297d0b264d28" /><Relationship Type="http://schemas.openxmlformats.org/officeDocument/2006/relationships/slide" Target="/ppt/slides/slide2.xml" Id="Ra99c93379aed4e80" /><Relationship Type="http://schemas.openxmlformats.org/officeDocument/2006/relationships/slide" Target="/ppt/slides/slide3.xml" Id="R4186c4f41e7c42e9" /><Relationship Type="http://schemas.openxmlformats.org/officeDocument/2006/relationships/slide" Target="/ppt/slides/slide4.xml" Id="R93f2e14c2d274181" /><Relationship Type="http://schemas.openxmlformats.org/officeDocument/2006/relationships/slide" Target="/ppt/slides/slide5.xml" Id="Rda0f153f1aa1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dba3f1067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b7da0e9946e5" /><Relationship Type="http://schemas.openxmlformats.org/officeDocument/2006/relationships/theme" Target="/ppt/slideMasters/theme/theme1.xml" Id="R791fcefc18d7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8b7da0e99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266bb646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b7d5c7da3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44e6248d8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ae9a05fc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47f2417e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