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15de2d613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593200c87455b"/>
  </p:sldMasterIdLst>
  <p:sldIdLst>
    <p:sldId xmlns:r="http://schemas.openxmlformats.org/officeDocument/2006/relationships" id="256" r:id="R81e9c6d8dd6e4a68"/>
    <p:sldId xmlns:r="http://schemas.openxmlformats.org/officeDocument/2006/relationships" id="257" r:id="R5ca4b04a99d24c0f"/>
    <p:sldId xmlns:r="http://schemas.openxmlformats.org/officeDocument/2006/relationships" id="258" r:id="R1e3c8ddcffe148e2"/>
    <p:sldId xmlns:r="http://schemas.openxmlformats.org/officeDocument/2006/relationships" id="259" r:id="R4a032922e1924c5b"/>
    <p:sldId xmlns:r="http://schemas.openxmlformats.org/officeDocument/2006/relationships" id="260" r:id="R8ccc82504fc9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593200c87455b" /><Relationship Type="http://schemas.openxmlformats.org/officeDocument/2006/relationships/slide" Target="/ppt/slides/slide1.xml" Id="R81e9c6d8dd6e4a68" /><Relationship Type="http://schemas.openxmlformats.org/officeDocument/2006/relationships/slide" Target="/ppt/slides/slide2.xml" Id="R5ca4b04a99d24c0f" /><Relationship Type="http://schemas.openxmlformats.org/officeDocument/2006/relationships/slide" Target="/ppt/slides/slide3.xml" Id="R1e3c8ddcffe148e2" /><Relationship Type="http://schemas.openxmlformats.org/officeDocument/2006/relationships/slide" Target="/ppt/slides/slide4.xml" Id="R4a032922e1924c5b" /><Relationship Type="http://schemas.openxmlformats.org/officeDocument/2006/relationships/slide" Target="/ppt/slides/slide5.xml" Id="R8ccc82504fc9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20f398d3b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a40e4f55428e" /><Relationship Type="http://schemas.openxmlformats.org/officeDocument/2006/relationships/theme" Target="/ppt/slideMasters/theme/theme1.xml" Id="Re3b044fb9f19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6a40e4f55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3dbacd4bf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a23a9834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17eadfbae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82ccd96a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5852634fb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