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1482367b98d460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56a841f77da4961"/>
  </p:sldMasterIdLst>
  <p:sldIdLst>
    <p:sldId xmlns:r="http://schemas.openxmlformats.org/officeDocument/2006/relationships" id="256" r:id="R76392b03e7dd42e8"/>
    <p:sldId xmlns:r="http://schemas.openxmlformats.org/officeDocument/2006/relationships" id="257" r:id="R753a9c2aa2f441ef"/>
    <p:sldId xmlns:r="http://schemas.openxmlformats.org/officeDocument/2006/relationships" id="258" r:id="Rda26a7063be643be"/>
    <p:sldId xmlns:r="http://schemas.openxmlformats.org/officeDocument/2006/relationships" id="259" r:id="R9e1f0accf18f481a"/>
    <p:sldId xmlns:r="http://schemas.openxmlformats.org/officeDocument/2006/relationships" id="260" r:id="R825e0392ebe8484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56a841f77da4961" /><Relationship Type="http://schemas.openxmlformats.org/officeDocument/2006/relationships/slide" Target="/ppt/slides/slide1.xml" Id="R76392b03e7dd42e8" /><Relationship Type="http://schemas.openxmlformats.org/officeDocument/2006/relationships/slide" Target="/ppt/slides/slide2.xml" Id="R753a9c2aa2f441ef" /><Relationship Type="http://schemas.openxmlformats.org/officeDocument/2006/relationships/slide" Target="/ppt/slides/slide3.xml" Id="Rda26a7063be643be" /><Relationship Type="http://schemas.openxmlformats.org/officeDocument/2006/relationships/slide" Target="/ppt/slides/slide4.xml" Id="R9e1f0accf18f481a" /><Relationship Type="http://schemas.openxmlformats.org/officeDocument/2006/relationships/slide" Target="/ppt/slides/slide5.xml" Id="R825e0392ebe8484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a8e46c5d35e4cb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5f98bbb26f4344" /><Relationship Type="http://schemas.openxmlformats.org/officeDocument/2006/relationships/theme" Target="/ppt/slideMasters/theme/theme1.xml" Id="R0e6c65925d0b4b0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65f98bbb26f434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e1692687674fe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2148222ee644c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564a75c2f64f6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69c6de7a6c4f4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f5a6f589f244d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NORD-AURDAL KOMMUNE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NORD-AURDAL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NORD-AURDAL KOMMUNE ble etablert [år] og holder til i Fagernes.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NORD-AURDAL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NORD-AURDAL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NORD-AURDAL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Jernbanevegen 22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2900 Fagernes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61 35 90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nak@nord-aurdal.kommune.no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www.nord-aurdal.kommune.no/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961 381 908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NORD-AURDAL KOMMUNE</a:t>
            </a:r>
          </a:p>
        </p:txBody>
      </p:sp>
    </p:spTree>
  </p:cSld>
  <p:clrMapOvr>
    <a:masterClrMapping xmlns:a="http://schemas.openxmlformats.org/drawingml/2006/main"/>
  </p:clrMapOvr>
</p:sld>
</file>