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15deaa041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da59acf674bf9"/>
  </p:sldMasterIdLst>
  <p:sldIdLst>
    <p:sldId xmlns:r="http://schemas.openxmlformats.org/officeDocument/2006/relationships" id="256" r:id="R95f4b5b875d94716"/>
    <p:sldId xmlns:r="http://schemas.openxmlformats.org/officeDocument/2006/relationships" id="257" r:id="R0ff5ae0f43e74779"/>
    <p:sldId xmlns:r="http://schemas.openxmlformats.org/officeDocument/2006/relationships" id="258" r:id="R7e8be14274f94296"/>
    <p:sldId xmlns:r="http://schemas.openxmlformats.org/officeDocument/2006/relationships" id="259" r:id="Rddb48e82e4fd4728"/>
    <p:sldId xmlns:r="http://schemas.openxmlformats.org/officeDocument/2006/relationships" id="260" r:id="R9c4f5921df48435d"/>
    <p:sldId xmlns:r="http://schemas.openxmlformats.org/officeDocument/2006/relationships" id="261" r:id="R5bcd48863131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da59acf674bf9" /><Relationship Type="http://schemas.openxmlformats.org/officeDocument/2006/relationships/slide" Target="/ppt/slides/slide1.xml" Id="R95f4b5b875d94716" /><Relationship Type="http://schemas.openxmlformats.org/officeDocument/2006/relationships/slide" Target="/ppt/slides/slide2.xml" Id="R0ff5ae0f43e74779" /><Relationship Type="http://schemas.openxmlformats.org/officeDocument/2006/relationships/slide" Target="/ppt/slides/slide3.xml" Id="R7e8be14274f94296" /><Relationship Type="http://schemas.openxmlformats.org/officeDocument/2006/relationships/slide" Target="/ppt/slides/slide4.xml" Id="Rddb48e82e4fd4728" /><Relationship Type="http://schemas.openxmlformats.org/officeDocument/2006/relationships/slide" Target="/ppt/slides/slide5.xml" Id="R9c4f5921df48435d" /><Relationship Type="http://schemas.openxmlformats.org/officeDocument/2006/relationships/slide" Target="/ppt/slides/slide6.xml" Id="R5bcd48863131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6f481b246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359d141bd4bc6" /><Relationship Type="http://schemas.openxmlformats.org/officeDocument/2006/relationships/theme" Target="/ppt/slideMasters/theme/theme1.xml" Id="R52a6e1f3b8e2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359d141bd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fff2bb397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16162513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cc966d12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dc125fa7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71570af5e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f172a2cea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