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7a1967f46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cc61895f14015"/>
  </p:sldMasterIdLst>
  <p:sldIdLst>
    <p:sldId xmlns:r="http://schemas.openxmlformats.org/officeDocument/2006/relationships" id="256" r:id="R1ef339104b2d45f2"/>
    <p:sldId xmlns:r="http://schemas.openxmlformats.org/officeDocument/2006/relationships" id="257" r:id="R66907f2db2644f7f"/>
    <p:sldId xmlns:r="http://schemas.openxmlformats.org/officeDocument/2006/relationships" id="258" r:id="R51c23e858afc4f67"/>
    <p:sldId xmlns:r="http://schemas.openxmlformats.org/officeDocument/2006/relationships" id="259" r:id="R94bc7121b0e344e8"/>
    <p:sldId xmlns:r="http://schemas.openxmlformats.org/officeDocument/2006/relationships" id="260" r:id="R22d7f439384a471e"/>
    <p:sldId xmlns:r="http://schemas.openxmlformats.org/officeDocument/2006/relationships" id="261" r:id="R06048e6b075c4002"/>
    <p:sldId xmlns:r="http://schemas.openxmlformats.org/officeDocument/2006/relationships" id="262" r:id="Rf61ec4f8f77d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cc61895f14015" /><Relationship Type="http://schemas.openxmlformats.org/officeDocument/2006/relationships/slide" Target="/ppt/slides/slide1.xml" Id="R1ef339104b2d45f2" /><Relationship Type="http://schemas.openxmlformats.org/officeDocument/2006/relationships/slide" Target="/ppt/slides/slide2.xml" Id="R66907f2db2644f7f" /><Relationship Type="http://schemas.openxmlformats.org/officeDocument/2006/relationships/slide" Target="/ppt/slides/slide3.xml" Id="R51c23e858afc4f67" /><Relationship Type="http://schemas.openxmlformats.org/officeDocument/2006/relationships/slide" Target="/ppt/slides/slide4.xml" Id="R94bc7121b0e344e8" /><Relationship Type="http://schemas.openxmlformats.org/officeDocument/2006/relationships/slide" Target="/ppt/slides/slide5.xml" Id="R22d7f439384a471e" /><Relationship Type="http://schemas.openxmlformats.org/officeDocument/2006/relationships/slide" Target="/ppt/slides/slide6.xml" Id="R06048e6b075c4002" /><Relationship Type="http://schemas.openxmlformats.org/officeDocument/2006/relationships/slide" Target="/ppt/slides/slide7.xml" Id="Rf61ec4f8f77d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f9d2c5df5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b6fcfcef4bc8" /><Relationship Type="http://schemas.openxmlformats.org/officeDocument/2006/relationships/theme" Target="/ppt/slideMasters/theme/theme1.xml" Id="R9cff5049ff5b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fb6fcfcef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fc472de9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c343b012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c35ae57e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3ebc5e68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ff1785e4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0a622a74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a23fb123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