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2779245d014410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56d3fd85b58419c"/>
  </p:sldMasterIdLst>
  <p:sldIdLst>
    <p:sldId xmlns:r="http://schemas.openxmlformats.org/officeDocument/2006/relationships" id="256" r:id="R36792c62d95641c6"/>
    <p:sldId xmlns:r="http://schemas.openxmlformats.org/officeDocument/2006/relationships" id="257" r:id="Rb7c86967871c44b7"/>
    <p:sldId xmlns:r="http://schemas.openxmlformats.org/officeDocument/2006/relationships" id="258" r:id="R3c1137bd7f074b2f"/>
    <p:sldId xmlns:r="http://schemas.openxmlformats.org/officeDocument/2006/relationships" id="259" r:id="R56024ba235b44b61"/>
    <p:sldId xmlns:r="http://schemas.openxmlformats.org/officeDocument/2006/relationships" id="260" r:id="Rda96ae6d4e9c48c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56d3fd85b58419c" /><Relationship Type="http://schemas.openxmlformats.org/officeDocument/2006/relationships/slide" Target="/ppt/slides/slide1.xml" Id="R36792c62d95641c6" /><Relationship Type="http://schemas.openxmlformats.org/officeDocument/2006/relationships/slide" Target="/ppt/slides/slide2.xml" Id="Rb7c86967871c44b7" /><Relationship Type="http://schemas.openxmlformats.org/officeDocument/2006/relationships/slide" Target="/ppt/slides/slide3.xml" Id="R3c1137bd7f074b2f" /><Relationship Type="http://schemas.openxmlformats.org/officeDocument/2006/relationships/slide" Target="/ppt/slides/slide4.xml" Id="R56024ba235b44b61" /><Relationship Type="http://schemas.openxmlformats.org/officeDocument/2006/relationships/slide" Target="/ppt/slides/slide5.xml" Id="Rda96ae6d4e9c48c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4b4bc6054d4f6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b001cacfac4011" /><Relationship Type="http://schemas.openxmlformats.org/officeDocument/2006/relationships/theme" Target="/ppt/slideMasters/theme/theme1.xml" Id="Rcde56b4f33184c1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db001cacfac401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ed27e156b1423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c3cc033960469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1d7065206e48e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9522a96f874a8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971ce7d3ff417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OSLO VENTILASJON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VENTILASJON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OSLO VENTILASJON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VENTILASJON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VENTILASJON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VENTILASJON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962 010 873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VENTILASJON AS</a:t>
            </a:r>
          </a:p>
        </p:txBody>
      </p:sp>
    </p:spTree>
  </p:cSld>
  <p:clrMapOvr>
    <a:masterClrMapping xmlns:a="http://schemas.openxmlformats.org/drawingml/2006/main"/>
  </p:clrMapOvr>
</p:sld>
</file>