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305a6451f547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5652e93d194e20"/>
  </p:sldMasterIdLst>
  <p:sldIdLst>
    <p:sldId xmlns:r="http://schemas.openxmlformats.org/officeDocument/2006/relationships" id="256" r:id="R25a8891c8377471d"/>
    <p:sldId xmlns:r="http://schemas.openxmlformats.org/officeDocument/2006/relationships" id="257" r:id="R894adb75285f41d2"/>
    <p:sldId xmlns:r="http://schemas.openxmlformats.org/officeDocument/2006/relationships" id="258" r:id="Rcfbf37799f8247d6"/>
    <p:sldId xmlns:r="http://schemas.openxmlformats.org/officeDocument/2006/relationships" id="259" r:id="Rce10666e7bc446bc"/>
    <p:sldId xmlns:r="http://schemas.openxmlformats.org/officeDocument/2006/relationships" id="260" r:id="Rd379805a17764c8e"/>
    <p:sldId xmlns:r="http://schemas.openxmlformats.org/officeDocument/2006/relationships" id="261" r:id="Rfa2603332669407f"/>
    <p:sldId xmlns:r="http://schemas.openxmlformats.org/officeDocument/2006/relationships" id="262" r:id="R3ef9d68d61a843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5652e93d194e20" /><Relationship Type="http://schemas.openxmlformats.org/officeDocument/2006/relationships/slide" Target="/ppt/slides/slide1.xml" Id="R25a8891c8377471d" /><Relationship Type="http://schemas.openxmlformats.org/officeDocument/2006/relationships/slide" Target="/ppt/slides/slide2.xml" Id="R894adb75285f41d2" /><Relationship Type="http://schemas.openxmlformats.org/officeDocument/2006/relationships/slide" Target="/ppt/slides/slide3.xml" Id="Rcfbf37799f8247d6" /><Relationship Type="http://schemas.openxmlformats.org/officeDocument/2006/relationships/slide" Target="/ppt/slides/slide4.xml" Id="Rce10666e7bc446bc" /><Relationship Type="http://schemas.openxmlformats.org/officeDocument/2006/relationships/slide" Target="/ppt/slides/slide5.xml" Id="Rd379805a17764c8e" /><Relationship Type="http://schemas.openxmlformats.org/officeDocument/2006/relationships/slide" Target="/ppt/slides/slide6.xml" Id="Rfa2603332669407f" /><Relationship Type="http://schemas.openxmlformats.org/officeDocument/2006/relationships/slide" Target="/ppt/slides/slide7.xml" Id="R3ef9d68d61a843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5873d7d11849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afa19c29646e8" /><Relationship Type="http://schemas.openxmlformats.org/officeDocument/2006/relationships/theme" Target="/ppt/slideMasters/theme/theme1.xml" Id="R1d1c00540f914b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7afa19c29646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e7e51eb884f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966069cf849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958b6d73e4b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d38412b6d49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fce2cfcaf47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1f3062a8c45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c565ad10b4e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SIVILØKONOM  OLA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SIVILØKONOM  OLA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SIVILØKONOM  OLA KARLSEN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SIVILØKONOM  OLA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SIVILØKONOM  OLA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SIVILØKONOM  OLA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9 187 737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9 281 170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SIVILØKONOM  OLA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OLA AASMUND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SIVILØKONOM  OLA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Egedes gate 40A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9406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ola@karlsen.as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962 113 648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SIVILØKONOM  OLA KARLSEN AS</a:t>
            </a:r>
          </a:p>
        </p:txBody>
      </p:sp>
    </p:spTree>
  </p:cSld>
  <p:clrMapOvr>
    <a:masterClrMapping xmlns:a="http://schemas.openxmlformats.org/drawingml/2006/main"/>
  </p:clrMapOvr>
</p:sld>
</file>