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1290950b0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d30f2728934de4"/>
  </p:sldMasterIdLst>
  <p:sldIdLst>
    <p:sldId xmlns:r="http://schemas.openxmlformats.org/officeDocument/2006/relationships" id="256" r:id="R0c5cb26148ce47e6"/>
    <p:sldId xmlns:r="http://schemas.openxmlformats.org/officeDocument/2006/relationships" id="257" r:id="Rb3b7e40143994c8a"/>
    <p:sldId xmlns:r="http://schemas.openxmlformats.org/officeDocument/2006/relationships" id="258" r:id="Reec3c9fa56e449b4"/>
    <p:sldId xmlns:r="http://schemas.openxmlformats.org/officeDocument/2006/relationships" id="259" r:id="R55982a025c4f4bac"/>
    <p:sldId xmlns:r="http://schemas.openxmlformats.org/officeDocument/2006/relationships" id="260" r:id="Rd94957f976574ef1"/>
    <p:sldId xmlns:r="http://schemas.openxmlformats.org/officeDocument/2006/relationships" id="261" r:id="Rfe468394448043f4"/>
    <p:sldId xmlns:r="http://schemas.openxmlformats.org/officeDocument/2006/relationships" id="262" r:id="Ra0af7c90f5fe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30f2728934de4" /><Relationship Type="http://schemas.openxmlformats.org/officeDocument/2006/relationships/slide" Target="/ppt/slides/slide1.xml" Id="R0c5cb26148ce47e6" /><Relationship Type="http://schemas.openxmlformats.org/officeDocument/2006/relationships/slide" Target="/ppt/slides/slide2.xml" Id="Rb3b7e40143994c8a" /><Relationship Type="http://schemas.openxmlformats.org/officeDocument/2006/relationships/slide" Target="/ppt/slides/slide3.xml" Id="Reec3c9fa56e449b4" /><Relationship Type="http://schemas.openxmlformats.org/officeDocument/2006/relationships/slide" Target="/ppt/slides/slide4.xml" Id="R55982a025c4f4bac" /><Relationship Type="http://schemas.openxmlformats.org/officeDocument/2006/relationships/slide" Target="/ppt/slides/slide5.xml" Id="Rd94957f976574ef1" /><Relationship Type="http://schemas.openxmlformats.org/officeDocument/2006/relationships/slide" Target="/ppt/slides/slide6.xml" Id="Rfe468394448043f4" /><Relationship Type="http://schemas.openxmlformats.org/officeDocument/2006/relationships/slide" Target="/ppt/slides/slide7.xml" Id="Ra0af7c90f5fe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538f4adf2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a4dae22e44eaf" /><Relationship Type="http://schemas.openxmlformats.org/officeDocument/2006/relationships/theme" Target="/ppt/slideMasters/theme/theme1.xml" Id="R8407e110057f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a4dae22e44e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34c71bd1d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19b16853c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b1c9241b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4b2cc3bb9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348087990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bcd654e846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8e7318579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