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d28f51d95043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22f899991d4420"/>
  </p:sldMasterIdLst>
  <p:sldIdLst>
    <p:sldId xmlns:r="http://schemas.openxmlformats.org/officeDocument/2006/relationships" id="256" r:id="R0a065a3327564cd8"/>
    <p:sldId xmlns:r="http://schemas.openxmlformats.org/officeDocument/2006/relationships" id="257" r:id="Rae76df940b1c4fd4"/>
    <p:sldId xmlns:r="http://schemas.openxmlformats.org/officeDocument/2006/relationships" id="258" r:id="R3d06a850671d4fe4"/>
    <p:sldId xmlns:r="http://schemas.openxmlformats.org/officeDocument/2006/relationships" id="259" r:id="R96d5ecf9f7194b3b"/>
    <p:sldId xmlns:r="http://schemas.openxmlformats.org/officeDocument/2006/relationships" id="260" r:id="R6433d063d01f4ec7"/>
    <p:sldId xmlns:r="http://schemas.openxmlformats.org/officeDocument/2006/relationships" id="261" r:id="R3fc3736dd8204819"/>
    <p:sldId xmlns:r="http://schemas.openxmlformats.org/officeDocument/2006/relationships" id="262" r:id="R76d52bce00444c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22f899991d4420" /><Relationship Type="http://schemas.openxmlformats.org/officeDocument/2006/relationships/slide" Target="/ppt/slides/slide1.xml" Id="R0a065a3327564cd8" /><Relationship Type="http://schemas.openxmlformats.org/officeDocument/2006/relationships/slide" Target="/ppt/slides/slide2.xml" Id="Rae76df940b1c4fd4" /><Relationship Type="http://schemas.openxmlformats.org/officeDocument/2006/relationships/slide" Target="/ppt/slides/slide3.xml" Id="R3d06a850671d4fe4" /><Relationship Type="http://schemas.openxmlformats.org/officeDocument/2006/relationships/slide" Target="/ppt/slides/slide4.xml" Id="R96d5ecf9f7194b3b" /><Relationship Type="http://schemas.openxmlformats.org/officeDocument/2006/relationships/slide" Target="/ppt/slides/slide5.xml" Id="R6433d063d01f4ec7" /><Relationship Type="http://schemas.openxmlformats.org/officeDocument/2006/relationships/slide" Target="/ppt/slides/slide6.xml" Id="R3fc3736dd8204819" /><Relationship Type="http://schemas.openxmlformats.org/officeDocument/2006/relationships/slide" Target="/ppt/slides/slide7.xml" Id="R76d52bce00444c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c5a366bb4d40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88e4077044a94" /><Relationship Type="http://schemas.openxmlformats.org/officeDocument/2006/relationships/theme" Target="/ppt/slideMasters/theme/theme1.xml" Id="R8e9801f6f70746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688e4077044a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ebaa7d53a4d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fd0f1c83d49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c5004c20848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ff2464eda49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86cbcb9484b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2188f16eb4e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e8208f0af47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PARETO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PARETO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−14 128 000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1 413 097 000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6 108 031 000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6 145 270 000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 SVEIN  –  92,1 %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SVELE AS  –  7,9 %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87 87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962 964 591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