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b9f73c21d646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60c011c6184a9f"/>
  </p:sldMasterIdLst>
  <p:sldIdLst>
    <p:sldId xmlns:r="http://schemas.openxmlformats.org/officeDocument/2006/relationships" id="256" r:id="R73dfd4e5d7024cee"/>
    <p:sldId xmlns:r="http://schemas.openxmlformats.org/officeDocument/2006/relationships" id="257" r:id="Rbd77ecd8cb4c4ebd"/>
    <p:sldId xmlns:r="http://schemas.openxmlformats.org/officeDocument/2006/relationships" id="258" r:id="R55a24c38c5294a4b"/>
    <p:sldId xmlns:r="http://schemas.openxmlformats.org/officeDocument/2006/relationships" id="259" r:id="R1d4ee2112ea84b37"/>
    <p:sldId xmlns:r="http://schemas.openxmlformats.org/officeDocument/2006/relationships" id="260" r:id="R39ebfd6107d447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60c011c6184a9f" /><Relationship Type="http://schemas.openxmlformats.org/officeDocument/2006/relationships/slide" Target="/ppt/slides/slide1.xml" Id="R73dfd4e5d7024cee" /><Relationship Type="http://schemas.openxmlformats.org/officeDocument/2006/relationships/slide" Target="/ppt/slides/slide2.xml" Id="Rbd77ecd8cb4c4ebd" /><Relationship Type="http://schemas.openxmlformats.org/officeDocument/2006/relationships/slide" Target="/ppt/slides/slide3.xml" Id="R55a24c38c5294a4b" /><Relationship Type="http://schemas.openxmlformats.org/officeDocument/2006/relationships/slide" Target="/ppt/slides/slide4.xml" Id="R1d4ee2112ea84b37" /><Relationship Type="http://schemas.openxmlformats.org/officeDocument/2006/relationships/slide" Target="/ppt/slides/slide5.xml" Id="R39ebfd6107d447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74291168224e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76cbe32d2e43b6" /><Relationship Type="http://schemas.openxmlformats.org/officeDocument/2006/relationships/theme" Target="/ppt/slideMasters/theme/theme1.xml" Id="R7c2b9413dd3b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76cbe32d2e43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bcd0746ae45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149c24c3b4a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f92270ca848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8ce960b924e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c61d3e08846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