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3265f85c04c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13c83e27ce45a2"/>
  </p:sldMasterIdLst>
  <p:sldIdLst>
    <p:sldId xmlns:r="http://schemas.openxmlformats.org/officeDocument/2006/relationships" id="256" r:id="R5125f96f15a04a10"/>
    <p:sldId xmlns:r="http://schemas.openxmlformats.org/officeDocument/2006/relationships" id="257" r:id="Rffb78fa34e804a29"/>
    <p:sldId xmlns:r="http://schemas.openxmlformats.org/officeDocument/2006/relationships" id="258" r:id="R62ffb51e92c54312"/>
    <p:sldId xmlns:r="http://schemas.openxmlformats.org/officeDocument/2006/relationships" id="259" r:id="R73acc811b5a84201"/>
    <p:sldId xmlns:r="http://schemas.openxmlformats.org/officeDocument/2006/relationships" id="260" r:id="Ra06e5fca464d4d72"/>
    <p:sldId xmlns:r="http://schemas.openxmlformats.org/officeDocument/2006/relationships" id="261" r:id="R3106e33926d4443a"/>
    <p:sldId xmlns:r="http://schemas.openxmlformats.org/officeDocument/2006/relationships" id="262" r:id="Rdea0f7a8c93f41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3c83e27ce45a2" /><Relationship Type="http://schemas.openxmlformats.org/officeDocument/2006/relationships/slide" Target="/ppt/slides/slide1.xml" Id="R5125f96f15a04a10" /><Relationship Type="http://schemas.openxmlformats.org/officeDocument/2006/relationships/slide" Target="/ppt/slides/slide2.xml" Id="Rffb78fa34e804a29" /><Relationship Type="http://schemas.openxmlformats.org/officeDocument/2006/relationships/slide" Target="/ppt/slides/slide3.xml" Id="R62ffb51e92c54312" /><Relationship Type="http://schemas.openxmlformats.org/officeDocument/2006/relationships/slide" Target="/ppt/slides/slide4.xml" Id="R73acc811b5a84201" /><Relationship Type="http://schemas.openxmlformats.org/officeDocument/2006/relationships/slide" Target="/ppt/slides/slide5.xml" Id="Ra06e5fca464d4d72" /><Relationship Type="http://schemas.openxmlformats.org/officeDocument/2006/relationships/slide" Target="/ppt/slides/slide6.xml" Id="R3106e33926d4443a" /><Relationship Type="http://schemas.openxmlformats.org/officeDocument/2006/relationships/slide" Target="/ppt/slides/slide7.xml" Id="Rdea0f7a8c93f41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eea02512254d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66891ed1d44a0" /><Relationship Type="http://schemas.openxmlformats.org/officeDocument/2006/relationships/theme" Target="/ppt/slideMasters/theme/theme1.xml" Id="R9de613c0d1e048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a66891ed1d44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0f0461a7245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e1f125a3344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1e678c03243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3db11024f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703bc8c9e47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ce0f7c3ba45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147ca6ef8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NORBIL EIENDOM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NORBIL EIENDOM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2 355 142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5 055 086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7 326 360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INGAR ELLING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ILJEN HELEN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MARIANNE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Rundhågen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