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3f8699579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83c78e8144ae4"/>
  </p:sldMasterIdLst>
  <p:sldIdLst>
    <p:sldId xmlns:r="http://schemas.openxmlformats.org/officeDocument/2006/relationships" id="256" r:id="R58853ae16ce34fbe"/>
    <p:sldId xmlns:r="http://schemas.openxmlformats.org/officeDocument/2006/relationships" id="257" r:id="Rae38aac131124862"/>
    <p:sldId xmlns:r="http://schemas.openxmlformats.org/officeDocument/2006/relationships" id="258" r:id="Rdd8746a3da394a76"/>
    <p:sldId xmlns:r="http://schemas.openxmlformats.org/officeDocument/2006/relationships" id="259" r:id="R87615b97cb774a6a"/>
    <p:sldId xmlns:r="http://schemas.openxmlformats.org/officeDocument/2006/relationships" id="260" r:id="Ra0ddb1b573e7487c"/>
    <p:sldId xmlns:r="http://schemas.openxmlformats.org/officeDocument/2006/relationships" id="261" r:id="Ra8304355f0a5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83c78e8144ae4" /><Relationship Type="http://schemas.openxmlformats.org/officeDocument/2006/relationships/slide" Target="/ppt/slides/slide1.xml" Id="R58853ae16ce34fbe" /><Relationship Type="http://schemas.openxmlformats.org/officeDocument/2006/relationships/slide" Target="/ppt/slides/slide2.xml" Id="Rae38aac131124862" /><Relationship Type="http://schemas.openxmlformats.org/officeDocument/2006/relationships/slide" Target="/ppt/slides/slide3.xml" Id="Rdd8746a3da394a76" /><Relationship Type="http://schemas.openxmlformats.org/officeDocument/2006/relationships/slide" Target="/ppt/slides/slide4.xml" Id="R87615b97cb774a6a" /><Relationship Type="http://schemas.openxmlformats.org/officeDocument/2006/relationships/slide" Target="/ppt/slides/slide5.xml" Id="Ra0ddb1b573e7487c" /><Relationship Type="http://schemas.openxmlformats.org/officeDocument/2006/relationships/slide" Target="/ppt/slides/slide6.xml" Id="Ra8304355f0a5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3fa542915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0a92f4214ff4" /><Relationship Type="http://schemas.openxmlformats.org/officeDocument/2006/relationships/theme" Target="/ppt/slideMasters/theme/theme1.xml" Id="R4969e1365155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40a92f421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c14c24c9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b0076db4b4d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04218bcc74f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81491f3fc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5162c094b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361a39bdb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GILJE 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EIENDOMMER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361 398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11 780 604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16 284 655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963 479 549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