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327c22f2bb45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c5b4d995c34480"/>
  </p:sldMasterIdLst>
  <p:sldIdLst>
    <p:sldId xmlns:r="http://schemas.openxmlformats.org/officeDocument/2006/relationships" id="256" r:id="R6b3d444f4f1940d1"/>
    <p:sldId xmlns:r="http://schemas.openxmlformats.org/officeDocument/2006/relationships" id="257" r:id="Ra0384580a0994147"/>
    <p:sldId xmlns:r="http://schemas.openxmlformats.org/officeDocument/2006/relationships" id="258" r:id="R094f144a9e7d4ab5"/>
    <p:sldId xmlns:r="http://schemas.openxmlformats.org/officeDocument/2006/relationships" id="259" r:id="R9e15ce442ea043a1"/>
    <p:sldId xmlns:r="http://schemas.openxmlformats.org/officeDocument/2006/relationships" id="260" r:id="R87c03d7fd65043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c5b4d995c34480" /><Relationship Type="http://schemas.openxmlformats.org/officeDocument/2006/relationships/slide" Target="/ppt/slides/slide1.xml" Id="R6b3d444f4f1940d1" /><Relationship Type="http://schemas.openxmlformats.org/officeDocument/2006/relationships/slide" Target="/ppt/slides/slide2.xml" Id="Ra0384580a0994147" /><Relationship Type="http://schemas.openxmlformats.org/officeDocument/2006/relationships/slide" Target="/ppt/slides/slide3.xml" Id="R094f144a9e7d4ab5" /><Relationship Type="http://schemas.openxmlformats.org/officeDocument/2006/relationships/slide" Target="/ppt/slides/slide4.xml" Id="R9e15ce442ea043a1" /><Relationship Type="http://schemas.openxmlformats.org/officeDocument/2006/relationships/slide" Target="/ppt/slides/slide5.xml" Id="R87c03d7fd65043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2df3e4437247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d095763b14e45" /><Relationship Type="http://schemas.openxmlformats.org/officeDocument/2006/relationships/theme" Target="/ppt/slideMasters/theme/theme1.xml" Id="Rd72700d1f81c46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6d095763b14e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0b994fee5c4a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995e09e0540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cd869603145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dd8a6f1914f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06d7c777047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KÅRHAMN HANDEL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KÅRHAMN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KÅRHAMN HANDEL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KÅRHAMN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KÅRHAMN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KÅRHAMN 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963 513 607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KÅRHAMN HANDEL AS</a:t>
            </a:r>
          </a:p>
        </p:txBody>
      </p:sp>
    </p:spTree>
  </p:cSld>
  <p:clrMapOvr>
    <a:masterClrMapping xmlns:a="http://schemas.openxmlformats.org/drawingml/2006/main"/>
  </p:clrMapOvr>
</p:sld>
</file>