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abb1ecb7cf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48bade085e4cf9"/>
  </p:sldMasterIdLst>
  <p:sldIdLst>
    <p:sldId xmlns:r="http://schemas.openxmlformats.org/officeDocument/2006/relationships" id="256" r:id="R287027ed72364d24"/>
    <p:sldId xmlns:r="http://schemas.openxmlformats.org/officeDocument/2006/relationships" id="257" r:id="R4cc874f4fb1d40c3"/>
    <p:sldId xmlns:r="http://schemas.openxmlformats.org/officeDocument/2006/relationships" id="258" r:id="Rf0db6145ad374eb1"/>
    <p:sldId xmlns:r="http://schemas.openxmlformats.org/officeDocument/2006/relationships" id="259" r:id="Rdee078ee4b374a15"/>
    <p:sldId xmlns:r="http://schemas.openxmlformats.org/officeDocument/2006/relationships" id="260" r:id="R44ef092235664b91"/>
    <p:sldId xmlns:r="http://schemas.openxmlformats.org/officeDocument/2006/relationships" id="261" r:id="R5665a5fd64ba4199"/>
    <p:sldId xmlns:r="http://schemas.openxmlformats.org/officeDocument/2006/relationships" id="262" r:id="R218c88a86c09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8bade085e4cf9" /><Relationship Type="http://schemas.openxmlformats.org/officeDocument/2006/relationships/slide" Target="/ppt/slides/slide1.xml" Id="R287027ed72364d24" /><Relationship Type="http://schemas.openxmlformats.org/officeDocument/2006/relationships/slide" Target="/ppt/slides/slide2.xml" Id="R4cc874f4fb1d40c3" /><Relationship Type="http://schemas.openxmlformats.org/officeDocument/2006/relationships/slide" Target="/ppt/slides/slide3.xml" Id="Rf0db6145ad374eb1" /><Relationship Type="http://schemas.openxmlformats.org/officeDocument/2006/relationships/slide" Target="/ppt/slides/slide4.xml" Id="Rdee078ee4b374a15" /><Relationship Type="http://schemas.openxmlformats.org/officeDocument/2006/relationships/slide" Target="/ppt/slides/slide5.xml" Id="R44ef092235664b91" /><Relationship Type="http://schemas.openxmlformats.org/officeDocument/2006/relationships/slide" Target="/ppt/slides/slide6.xml" Id="R5665a5fd64ba4199" /><Relationship Type="http://schemas.openxmlformats.org/officeDocument/2006/relationships/slide" Target="/ppt/slides/slide7.xml" Id="R218c88a86c09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35f029059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a2022cb584070" /><Relationship Type="http://schemas.openxmlformats.org/officeDocument/2006/relationships/theme" Target="/ppt/slideMasters/theme/theme1.xml" Id="Ra1c76fd5e16248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7a2022cb5840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4e351d83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d9daffa0349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670344ecc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fd7e1eb9448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40484a792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26745577e44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4d155f809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AGDERBYGG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62 459 597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−4 153 250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19 673 170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45 031 866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 I SØR 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JØRUND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EGIL ANDRÉ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ENGEDAL SVEIN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4614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10 60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post@agderbygg.no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963 520 913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AGDERBYGG AS</a:t>
            </a:r>
          </a:p>
        </p:txBody>
      </p:sp>
    </p:spTree>
  </p:cSld>
  <p:clrMapOvr>
    <a:masterClrMapping xmlns:a="http://schemas.openxmlformats.org/drawingml/2006/main"/>
  </p:clrMapOvr>
</p:sld>
</file>