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34e3cdc7e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87532ab4643e0"/>
  </p:sldMasterIdLst>
  <p:sldIdLst>
    <p:sldId xmlns:r="http://schemas.openxmlformats.org/officeDocument/2006/relationships" id="256" r:id="Rfdfa553c7085422e"/>
    <p:sldId xmlns:r="http://schemas.openxmlformats.org/officeDocument/2006/relationships" id="257" r:id="R766f2d1abc28463a"/>
    <p:sldId xmlns:r="http://schemas.openxmlformats.org/officeDocument/2006/relationships" id="258" r:id="R3baec8a5e0df4e1d"/>
    <p:sldId xmlns:r="http://schemas.openxmlformats.org/officeDocument/2006/relationships" id="259" r:id="R106f297ae63b4004"/>
    <p:sldId xmlns:r="http://schemas.openxmlformats.org/officeDocument/2006/relationships" id="260" r:id="R1876fae2ce844ed3"/>
    <p:sldId xmlns:r="http://schemas.openxmlformats.org/officeDocument/2006/relationships" id="261" r:id="R295609d4f4f449e9"/>
    <p:sldId xmlns:r="http://schemas.openxmlformats.org/officeDocument/2006/relationships" id="262" r:id="Re79c128081a64b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87532ab4643e0" /><Relationship Type="http://schemas.openxmlformats.org/officeDocument/2006/relationships/slide" Target="/ppt/slides/slide1.xml" Id="Rfdfa553c7085422e" /><Relationship Type="http://schemas.openxmlformats.org/officeDocument/2006/relationships/slide" Target="/ppt/slides/slide2.xml" Id="R766f2d1abc28463a" /><Relationship Type="http://schemas.openxmlformats.org/officeDocument/2006/relationships/slide" Target="/ppt/slides/slide3.xml" Id="R3baec8a5e0df4e1d" /><Relationship Type="http://schemas.openxmlformats.org/officeDocument/2006/relationships/slide" Target="/ppt/slides/slide4.xml" Id="R106f297ae63b4004" /><Relationship Type="http://schemas.openxmlformats.org/officeDocument/2006/relationships/slide" Target="/ppt/slides/slide5.xml" Id="R1876fae2ce844ed3" /><Relationship Type="http://schemas.openxmlformats.org/officeDocument/2006/relationships/slide" Target="/ppt/slides/slide6.xml" Id="R295609d4f4f449e9" /><Relationship Type="http://schemas.openxmlformats.org/officeDocument/2006/relationships/slide" Target="/ppt/slides/slide7.xml" Id="Re79c128081a64b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a16a691ed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6992ea865461a" /><Relationship Type="http://schemas.openxmlformats.org/officeDocument/2006/relationships/theme" Target="/ppt/slideMasters/theme/theme1.xml" Id="R4e7bd9e0b147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6992ea865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c5934b7e642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69d060ec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a5709a505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13bda3ea1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faa2e203c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d0447e049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25224e93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