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3c8891bc21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86f1af53a4728"/>
  </p:sldMasterIdLst>
  <p:sldIdLst>
    <p:sldId xmlns:r="http://schemas.openxmlformats.org/officeDocument/2006/relationships" id="256" r:id="Re817038c5a8f4848"/>
    <p:sldId xmlns:r="http://schemas.openxmlformats.org/officeDocument/2006/relationships" id="257" r:id="Rccb854fb79254512"/>
    <p:sldId xmlns:r="http://schemas.openxmlformats.org/officeDocument/2006/relationships" id="258" r:id="R64d48449d90d4eb1"/>
    <p:sldId xmlns:r="http://schemas.openxmlformats.org/officeDocument/2006/relationships" id="259" r:id="R4097227fd90947af"/>
    <p:sldId xmlns:r="http://schemas.openxmlformats.org/officeDocument/2006/relationships" id="260" r:id="Rd1cb435b19a14ba1"/>
    <p:sldId xmlns:r="http://schemas.openxmlformats.org/officeDocument/2006/relationships" id="261" r:id="Rc6055d0bdfe241c3"/>
    <p:sldId xmlns:r="http://schemas.openxmlformats.org/officeDocument/2006/relationships" id="262" r:id="R48d34be9de7b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86f1af53a4728" /><Relationship Type="http://schemas.openxmlformats.org/officeDocument/2006/relationships/slide" Target="/ppt/slides/slide1.xml" Id="Re817038c5a8f4848" /><Relationship Type="http://schemas.openxmlformats.org/officeDocument/2006/relationships/slide" Target="/ppt/slides/slide2.xml" Id="Rccb854fb79254512" /><Relationship Type="http://schemas.openxmlformats.org/officeDocument/2006/relationships/slide" Target="/ppt/slides/slide3.xml" Id="R64d48449d90d4eb1" /><Relationship Type="http://schemas.openxmlformats.org/officeDocument/2006/relationships/slide" Target="/ppt/slides/slide4.xml" Id="R4097227fd90947af" /><Relationship Type="http://schemas.openxmlformats.org/officeDocument/2006/relationships/slide" Target="/ppt/slides/slide5.xml" Id="Rd1cb435b19a14ba1" /><Relationship Type="http://schemas.openxmlformats.org/officeDocument/2006/relationships/slide" Target="/ppt/slides/slide6.xml" Id="Rc6055d0bdfe241c3" /><Relationship Type="http://schemas.openxmlformats.org/officeDocument/2006/relationships/slide" Target="/ppt/slides/slide7.xml" Id="R48d34be9de7b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c8a8cbb89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5052a9c504338" /><Relationship Type="http://schemas.openxmlformats.org/officeDocument/2006/relationships/theme" Target="/ppt/slideMasters/theme/theme1.xml" Id="Ra19d8e93f7da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5052a9c50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628b49c9e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29555c71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6d6a292574f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894b7a6a547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e2355455c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2e04a8cfb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1786cea9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