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bcea7c34a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fd29a04d545d9"/>
  </p:sldMasterIdLst>
  <p:sldIdLst>
    <p:sldId xmlns:r="http://schemas.openxmlformats.org/officeDocument/2006/relationships" id="256" r:id="Rc1bf959da6bd4243"/>
    <p:sldId xmlns:r="http://schemas.openxmlformats.org/officeDocument/2006/relationships" id="257" r:id="Rc0f6b1fe3f3f4195"/>
    <p:sldId xmlns:r="http://schemas.openxmlformats.org/officeDocument/2006/relationships" id="258" r:id="Rcd673aab8fe84e8d"/>
    <p:sldId xmlns:r="http://schemas.openxmlformats.org/officeDocument/2006/relationships" id="259" r:id="R6c712da3197649c3"/>
    <p:sldId xmlns:r="http://schemas.openxmlformats.org/officeDocument/2006/relationships" id="260" r:id="R4bd1af30c33a4641"/>
    <p:sldId xmlns:r="http://schemas.openxmlformats.org/officeDocument/2006/relationships" id="261" r:id="R9e906b2c5b90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fd29a04d545d9" /><Relationship Type="http://schemas.openxmlformats.org/officeDocument/2006/relationships/slide" Target="/ppt/slides/slide1.xml" Id="Rc1bf959da6bd4243" /><Relationship Type="http://schemas.openxmlformats.org/officeDocument/2006/relationships/slide" Target="/ppt/slides/slide2.xml" Id="Rc0f6b1fe3f3f4195" /><Relationship Type="http://schemas.openxmlformats.org/officeDocument/2006/relationships/slide" Target="/ppt/slides/slide3.xml" Id="Rcd673aab8fe84e8d" /><Relationship Type="http://schemas.openxmlformats.org/officeDocument/2006/relationships/slide" Target="/ppt/slides/slide4.xml" Id="R6c712da3197649c3" /><Relationship Type="http://schemas.openxmlformats.org/officeDocument/2006/relationships/slide" Target="/ppt/slides/slide5.xml" Id="R4bd1af30c33a4641" /><Relationship Type="http://schemas.openxmlformats.org/officeDocument/2006/relationships/slide" Target="/ppt/slides/slide6.xml" Id="R9e906b2c5b90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b510cddaa4b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7daf736ad40dd" /><Relationship Type="http://schemas.openxmlformats.org/officeDocument/2006/relationships/theme" Target="/ppt/slideMasters/theme/theme1.xml" Id="R08977c27129441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07daf736ad40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926f8d97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b7e15d805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69e0ebc0b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99de20aac49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4afd0d4e5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a66b732334c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