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7e3d4838aa49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a625f47adc4ef2"/>
  </p:sldMasterIdLst>
  <p:sldIdLst>
    <p:sldId xmlns:r="http://schemas.openxmlformats.org/officeDocument/2006/relationships" id="256" r:id="R95e4b83548b0468a"/>
    <p:sldId xmlns:r="http://schemas.openxmlformats.org/officeDocument/2006/relationships" id="257" r:id="R0d3afeab8bdd4246"/>
    <p:sldId xmlns:r="http://schemas.openxmlformats.org/officeDocument/2006/relationships" id="258" r:id="R3d3a493e4db545e1"/>
    <p:sldId xmlns:r="http://schemas.openxmlformats.org/officeDocument/2006/relationships" id="259" r:id="R05e1d0da0e35459e"/>
    <p:sldId xmlns:r="http://schemas.openxmlformats.org/officeDocument/2006/relationships" id="260" r:id="R7ceffac95dfb4eb4"/>
    <p:sldId xmlns:r="http://schemas.openxmlformats.org/officeDocument/2006/relationships" id="261" r:id="R30bd7f0dc8664eff"/>
    <p:sldId xmlns:r="http://schemas.openxmlformats.org/officeDocument/2006/relationships" id="262" r:id="Rf2ce7a9fcc8446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625f47adc4ef2" /><Relationship Type="http://schemas.openxmlformats.org/officeDocument/2006/relationships/slide" Target="/ppt/slides/slide1.xml" Id="R95e4b83548b0468a" /><Relationship Type="http://schemas.openxmlformats.org/officeDocument/2006/relationships/slide" Target="/ppt/slides/slide2.xml" Id="R0d3afeab8bdd4246" /><Relationship Type="http://schemas.openxmlformats.org/officeDocument/2006/relationships/slide" Target="/ppt/slides/slide3.xml" Id="R3d3a493e4db545e1" /><Relationship Type="http://schemas.openxmlformats.org/officeDocument/2006/relationships/slide" Target="/ppt/slides/slide4.xml" Id="R05e1d0da0e35459e" /><Relationship Type="http://schemas.openxmlformats.org/officeDocument/2006/relationships/slide" Target="/ppt/slides/slide5.xml" Id="R7ceffac95dfb4eb4" /><Relationship Type="http://schemas.openxmlformats.org/officeDocument/2006/relationships/slide" Target="/ppt/slides/slide6.xml" Id="R30bd7f0dc8664eff" /><Relationship Type="http://schemas.openxmlformats.org/officeDocument/2006/relationships/slide" Target="/ppt/slides/slide7.xml" Id="Rf2ce7a9fcc8446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bc5504d21247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d93d3e6ef4836" /><Relationship Type="http://schemas.openxmlformats.org/officeDocument/2006/relationships/theme" Target="/ppt/slideMasters/theme/theme1.xml" Id="Re6b335f252c44e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2d93d3e6ef48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643e0347046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80135b6a244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a1eba8fb440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c2e93fe6a40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c3cb946fa4a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8ce53c15843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50a2dadd745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BUKSÉR OG BERGING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BUKSÉR OG BERGING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BUKSÉR OG BERGING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BUKSÉR OG BERGING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BUKSÉR OG BERGING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BUKSÉR OG BERGING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1 307 653 000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197 302 000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188 360 000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891 266 000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1 454 746 000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BUKSÉR OG BERGING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DESPINA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JAREN INDUSTRIER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DYVI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ALEXANDRA HOLDING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HOLDING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EMMY HOLDING AS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BUKSÉR OG BERGING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964 321 663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BUKSÉR OG BERGING AS</a:t>
            </a:r>
          </a:p>
        </p:txBody>
      </p:sp>
    </p:spTree>
  </p:cSld>
  <p:clrMapOvr>
    <a:masterClrMapping xmlns:a="http://schemas.openxmlformats.org/drawingml/2006/main"/>
  </p:clrMapOvr>
</p:sld>
</file>