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51551cefa48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99f3d47be446be"/>
  </p:sldMasterIdLst>
  <p:sldIdLst>
    <p:sldId xmlns:r="http://schemas.openxmlformats.org/officeDocument/2006/relationships" id="256" r:id="R50220ab927b545f5"/>
    <p:sldId xmlns:r="http://schemas.openxmlformats.org/officeDocument/2006/relationships" id="257" r:id="R4d7e2f4c7241434c"/>
    <p:sldId xmlns:r="http://schemas.openxmlformats.org/officeDocument/2006/relationships" id="258" r:id="Rcb43fe54a8c749a4"/>
    <p:sldId xmlns:r="http://schemas.openxmlformats.org/officeDocument/2006/relationships" id="259" r:id="R4a956298b2714cab"/>
    <p:sldId xmlns:r="http://schemas.openxmlformats.org/officeDocument/2006/relationships" id="260" r:id="R814e9927fb854760"/>
    <p:sldId xmlns:r="http://schemas.openxmlformats.org/officeDocument/2006/relationships" id="261" r:id="Reb079d44275b4772"/>
    <p:sldId xmlns:r="http://schemas.openxmlformats.org/officeDocument/2006/relationships" id="262" r:id="R4436db0e359845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99f3d47be446be" /><Relationship Type="http://schemas.openxmlformats.org/officeDocument/2006/relationships/slide" Target="/ppt/slides/slide1.xml" Id="R50220ab927b545f5" /><Relationship Type="http://schemas.openxmlformats.org/officeDocument/2006/relationships/slide" Target="/ppt/slides/slide2.xml" Id="R4d7e2f4c7241434c" /><Relationship Type="http://schemas.openxmlformats.org/officeDocument/2006/relationships/slide" Target="/ppt/slides/slide3.xml" Id="Rcb43fe54a8c749a4" /><Relationship Type="http://schemas.openxmlformats.org/officeDocument/2006/relationships/slide" Target="/ppt/slides/slide4.xml" Id="R4a956298b2714cab" /><Relationship Type="http://schemas.openxmlformats.org/officeDocument/2006/relationships/slide" Target="/ppt/slides/slide5.xml" Id="R814e9927fb854760" /><Relationship Type="http://schemas.openxmlformats.org/officeDocument/2006/relationships/slide" Target="/ppt/slides/slide6.xml" Id="Reb079d44275b4772" /><Relationship Type="http://schemas.openxmlformats.org/officeDocument/2006/relationships/slide" Target="/ppt/slides/slide7.xml" Id="R4436db0e359845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78e3b73a64e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9fe50adba42d9" /><Relationship Type="http://schemas.openxmlformats.org/officeDocument/2006/relationships/theme" Target="/ppt/slideMasters/theme/theme1.xml" Id="R14618c8deda6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e9fe50adba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256cd72c047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7973909cb46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63786f588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c0511e6b34f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699adf86a46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7809dfd5744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35a301d67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BUKSÉR OG BERGING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1 307 653 000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891 266 000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1 454 746 000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DESPINA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 INDUSTRIER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EMMY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