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2b5138edc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9e2a1be4443dd"/>
  </p:sldMasterIdLst>
  <p:sldIdLst>
    <p:sldId xmlns:r="http://schemas.openxmlformats.org/officeDocument/2006/relationships" id="256" r:id="Rc0f1bb635867478e"/>
    <p:sldId xmlns:r="http://schemas.openxmlformats.org/officeDocument/2006/relationships" id="257" r:id="R9f0b774076a14dca"/>
    <p:sldId xmlns:r="http://schemas.openxmlformats.org/officeDocument/2006/relationships" id="258" r:id="R0f60a6f08ef243ee"/>
    <p:sldId xmlns:r="http://schemas.openxmlformats.org/officeDocument/2006/relationships" id="259" r:id="Ra628738171324794"/>
    <p:sldId xmlns:r="http://schemas.openxmlformats.org/officeDocument/2006/relationships" id="260" r:id="R3fbe519a08e44652"/>
    <p:sldId xmlns:r="http://schemas.openxmlformats.org/officeDocument/2006/relationships" id="261" r:id="R712367c4f3624783"/>
    <p:sldId xmlns:r="http://schemas.openxmlformats.org/officeDocument/2006/relationships" id="262" r:id="R6aefbd2f85f2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9e2a1be4443dd" /><Relationship Type="http://schemas.openxmlformats.org/officeDocument/2006/relationships/slide" Target="/ppt/slides/slide1.xml" Id="Rc0f1bb635867478e" /><Relationship Type="http://schemas.openxmlformats.org/officeDocument/2006/relationships/slide" Target="/ppt/slides/slide2.xml" Id="R9f0b774076a14dca" /><Relationship Type="http://schemas.openxmlformats.org/officeDocument/2006/relationships/slide" Target="/ppt/slides/slide3.xml" Id="R0f60a6f08ef243ee" /><Relationship Type="http://schemas.openxmlformats.org/officeDocument/2006/relationships/slide" Target="/ppt/slides/slide4.xml" Id="Ra628738171324794" /><Relationship Type="http://schemas.openxmlformats.org/officeDocument/2006/relationships/slide" Target="/ppt/slides/slide5.xml" Id="R3fbe519a08e44652" /><Relationship Type="http://schemas.openxmlformats.org/officeDocument/2006/relationships/slide" Target="/ppt/slides/slide6.xml" Id="R712367c4f3624783" /><Relationship Type="http://schemas.openxmlformats.org/officeDocument/2006/relationships/slide" Target="/ppt/slides/slide7.xml" Id="R6aefbd2f85f2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58bc02a2e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b0362cf74963" /><Relationship Type="http://schemas.openxmlformats.org/officeDocument/2006/relationships/theme" Target="/ppt/slideMasters/theme/theme1.xml" Id="R08c761410462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9b0362cf7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3310fa41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665a8157c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2758176b2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76a7444f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a4f5686c5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e94573d7345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3100a4d90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&amp; R MARTNES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&amp; R MARTNES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1 273 116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MARTNES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MARTNES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Langbølgen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964 398 658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