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4a6a6dd1834c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7544ddffbb4983"/>
  </p:sldMasterIdLst>
  <p:sldIdLst>
    <p:sldId xmlns:r="http://schemas.openxmlformats.org/officeDocument/2006/relationships" id="256" r:id="Rb0bac4d4d0f342f4"/>
    <p:sldId xmlns:r="http://schemas.openxmlformats.org/officeDocument/2006/relationships" id="257" r:id="Rbc6233d0d1584650"/>
    <p:sldId xmlns:r="http://schemas.openxmlformats.org/officeDocument/2006/relationships" id="258" r:id="R44fdbbc242444868"/>
    <p:sldId xmlns:r="http://schemas.openxmlformats.org/officeDocument/2006/relationships" id="259" r:id="R67cd19dbb53c4bf4"/>
    <p:sldId xmlns:r="http://schemas.openxmlformats.org/officeDocument/2006/relationships" id="260" r:id="Rb79b332a33654889"/>
    <p:sldId xmlns:r="http://schemas.openxmlformats.org/officeDocument/2006/relationships" id="261" r:id="Radea9166f7a444d5"/>
    <p:sldId xmlns:r="http://schemas.openxmlformats.org/officeDocument/2006/relationships" id="262" r:id="R76b22302d49447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544ddffbb4983" /><Relationship Type="http://schemas.openxmlformats.org/officeDocument/2006/relationships/slide" Target="/ppt/slides/slide1.xml" Id="Rb0bac4d4d0f342f4" /><Relationship Type="http://schemas.openxmlformats.org/officeDocument/2006/relationships/slide" Target="/ppt/slides/slide2.xml" Id="Rbc6233d0d1584650" /><Relationship Type="http://schemas.openxmlformats.org/officeDocument/2006/relationships/slide" Target="/ppt/slides/slide3.xml" Id="R44fdbbc242444868" /><Relationship Type="http://schemas.openxmlformats.org/officeDocument/2006/relationships/slide" Target="/ppt/slides/slide4.xml" Id="R67cd19dbb53c4bf4" /><Relationship Type="http://schemas.openxmlformats.org/officeDocument/2006/relationships/slide" Target="/ppt/slides/slide5.xml" Id="Rb79b332a33654889" /><Relationship Type="http://schemas.openxmlformats.org/officeDocument/2006/relationships/slide" Target="/ppt/slides/slide6.xml" Id="Radea9166f7a444d5" /><Relationship Type="http://schemas.openxmlformats.org/officeDocument/2006/relationships/slide" Target="/ppt/slides/slide7.xml" Id="R76b22302d49447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9e01377232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77596f97e41c5" /><Relationship Type="http://schemas.openxmlformats.org/officeDocument/2006/relationships/theme" Target="/ppt/slideMasters/theme/theme1.xml" Id="R9f70bd1e894445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b77596f97e41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358382dd246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959402b1043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a52d4b3e745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13416f88c43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4e688a8814d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b2a19461045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d16175132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