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5e61fc06794b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6c0438e2584a38"/>
  </p:sldMasterIdLst>
  <p:sldIdLst>
    <p:sldId xmlns:r="http://schemas.openxmlformats.org/officeDocument/2006/relationships" id="256" r:id="R75d6c02419d24873"/>
    <p:sldId xmlns:r="http://schemas.openxmlformats.org/officeDocument/2006/relationships" id="257" r:id="R256453798f254699"/>
    <p:sldId xmlns:r="http://schemas.openxmlformats.org/officeDocument/2006/relationships" id="258" r:id="Reef1e0fd0aa04377"/>
    <p:sldId xmlns:r="http://schemas.openxmlformats.org/officeDocument/2006/relationships" id="259" r:id="R40a600ccbc6043db"/>
    <p:sldId xmlns:r="http://schemas.openxmlformats.org/officeDocument/2006/relationships" id="260" r:id="Re500bfc5cc5146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c0438e2584a38" /><Relationship Type="http://schemas.openxmlformats.org/officeDocument/2006/relationships/slide" Target="/ppt/slides/slide1.xml" Id="R75d6c02419d24873" /><Relationship Type="http://schemas.openxmlformats.org/officeDocument/2006/relationships/slide" Target="/ppt/slides/slide2.xml" Id="R256453798f254699" /><Relationship Type="http://schemas.openxmlformats.org/officeDocument/2006/relationships/slide" Target="/ppt/slides/slide3.xml" Id="Reef1e0fd0aa04377" /><Relationship Type="http://schemas.openxmlformats.org/officeDocument/2006/relationships/slide" Target="/ppt/slides/slide4.xml" Id="R40a600ccbc6043db" /><Relationship Type="http://schemas.openxmlformats.org/officeDocument/2006/relationships/slide" Target="/ppt/slides/slide5.xml" Id="Re500bfc5cc5146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abd7aaf85342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5fdddf8fc4d46" /><Relationship Type="http://schemas.openxmlformats.org/officeDocument/2006/relationships/theme" Target="/ppt/slideMasters/theme/theme1.xml" Id="Rb2f3b03a055941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f5fdddf8fc4d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c4e8176504c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a207d80e54b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d31aacc054c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449c5a22046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56d894d5844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TOKKE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TOKKE KOMMUNE ble etablert [år] og holder til i 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3880 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 07 52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postmottak@tokke.kommune.no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www.tokke.kommune.no/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964 964 521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