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04859e01fe4d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076a1091c84fcb"/>
  </p:sldMasterIdLst>
  <p:sldIdLst>
    <p:sldId xmlns:r="http://schemas.openxmlformats.org/officeDocument/2006/relationships" id="256" r:id="Rcd6d40fa298f436a"/>
    <p:sldId xmlns:r="http://schemas.openxmlformats.org/officeDocument/2006/relationships" id="257" r:id="R9c74345d505d435b"/>
    <p:sldId xmlns:r="http://schemas.openxmlformats.org/officeDocument/2006/relationships" id="258" r:id="R51eb6a53a44b4ada"/>
    <p:sldId xmlns:r="http://schemas.openxmlformats.org/officeDocument/2006/relationships" id="259" r:id="R42b7f8400f764438"/>
    <p:sldId xmlns:r="http://schemas.openxmlformats.org/officeDocument/2006/relationships" id="260" r:id="R8385d244c80d41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076a1091c84fcb" /><Relationship Type="http://schemas.openxmlformats.org/officeDocument/2006/relationships/slide" Target="/ppt/slides/slide1.xml" Id="Rcd6d40fa298f436a" /><Relationship Type="http://schemas.openxmlformats.org/officeDocument/2006/relationships/slide" Target="/ppt/slides/slide2.xml" Id="R9c74345d505d435b" /><Relationship Type="http://schemas.openxmlformats.org/officeDocument/2006/relationships/slide" Target="/ppt/slides/slide3.xml" Id="R51eb6a53a44b4ada" /><Relationship Type="http://schemas.openxmlformats.org/officeDocument/2006/relationships/slide" Target="/ppt/slides/slide4.xml" Id="R42b7f8400f764438" /><Relationship Type="http://schemas.openxmlformats.org/officeDocument/2006/relationships/slide" Target="/ppt/slides/slide5.xml" Id="R8385d244c80d41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1cf93a9b6247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adaa7c53748e8" /><Relationship Type="http://schemas.openxmlformats.org/officeDocument/2006/relationships/theme" Target="/ppt/slideMasters/theme/theme1.xml" Id="Re21b6964b6ec47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3adaa7c53748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b0925b3cc44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15c3e9b8244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79d51ce434f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b1d799f594d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db622404c41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OPPDAL KOMMUNE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 Krokanns veg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post@oppdal.kommune.no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www.oppdal.kommune.no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964 983 003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