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282ac1399f4471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34fe86ffc5a4fc9"/>
  </p:sldMasterIdLst>
  <p:sldIdLst>
    <p:sldId xmlns:r="http://schemas.openxmlformats.org/officeDocument/2006/relationships" id="256" r:id="R085ff51eb34346d1"/>
    <p:sldId xmlns:r="http://schemas.openxmlformats.org/officeDocument/2006/relationships" id="257" r:id="R3d79dee0a2934f81"/>
    <p:sldId xmlns:r="http://schemas.openxmlformats.org/officeDocument/2006/relationships" id="258" r:id="R4a3919441d2a4c17"/>
    <p:sldId xmlns:r="http://schemas.openxmlformats.org/officeDocument/2006/relationships" id="259" r:id="Re6bbb2ec9e9545a7"/>
    <p:sldId xmlns:r="http://schemas.openxmlformats.org/officeDocument/2006/relationships" id="260" r:id="R25b679d0fddb4692"/>
    <p:sldId xmlns:r="http://schemas.openxmlformats.org/officeDocument/2006/relationships" id="261" r:id="Rc3de966902ab42b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4fe86ffc5a4fc9" /><Relationship Type="http://schemas.openxmlformats.org/officeDocument/2006/relationships/slide" Target="/ppt/slides/slide1.xml" Id="R085ff51eb34346d1" /><Relationship Type="http://schemas.openxmlformats.org/officeDocument/2006/relationships/slide" Target="/ppt/slides/slide2.xml" Id="R3d79dee0a2934f81" /><Relationship Type="http://schemas.openxmlformats.org/officeDocument/2006/relationships/slide" Target="/ppt/slides/slide3.xml" Id="R4a3919441d2a4c17" /><Relationship Type="http://schemas.openxmlformats.org/officeDocument/2006/relationships/slide" Target="/ppt/slides/slide4.xml" Id="Re6bbb2ec9e9545a7" /><Relationship Type="http://schemas.openxmlformats.org/officeDocument/2006/relationships/slide" Target="/ppt/slides/slide5.xml" Id="R25b679d0fddb4692" /><Relationship Type="http://schemas.openxmlformats.org/officeDocument/2006/relationships/slide" Target="/ppt/slides/slide6.xml" Id="Rc3de966902ab42b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97506df4c0497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05df44c7a14529" /><Relationship Type="http://schemas.openxmlformats.org/officeDocument/2006/relationships/theme" Target="/ppt/slideMasters/theme/theme1.xml" Id="R8ed071650e6a4a9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a05df44c7a1452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df4896275e42c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20049fd8ad416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1a2d28cd7a496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98fc829bd6460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ed2fb2413c487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57c19c489c4a9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ULSTEIN BERGEN ENERGY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ULSTEIN BERGEN ENERGY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ULSTEIN BERGEN ENERGY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ULSTEIN BERGEN ENERGY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ULSTEIN BERGEN ENERGY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ULSTEIN BERGEN ENERGY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KONGSBERG MARITIME CM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ULSTEIN BERGEN ENERGY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965 612 513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ULSTEIN BERGEN ENERGY AS</a:t>
            </a:r>
          </a:p>
        </p:txBody>
      </p:sp>
    </p:spTree>
  </p:cSld>
  <p:clrMapOvr>
    <a:masterClrMapping xmlns:a="http://schemas.openxmlformats.org/drawingml/2006/main"/>
  </p:clrMapOvr>
</p:sld>
</file>