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ef2acda0114a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b9ff58edda46ee"/>
  </p:sldMasterIdLst>
  <p:sldIdLst>
    <p:sldId xmlns:r="http://schemas.openxmlformats.org/officeDocument/2006/relationships" id="256" r:id="R5fd3704463284fbf"/>
    <p:sldId xmlns:r="http://schemas.openxmlformats.org/officeDocument/2006/relationships" id="257" r:id="R31b2f325d9474a89"/>
    <p:sldId xmlns:r="http://schemas.openxmlformats.org/officeDocument/2006/relationships" id="258" r:id="Rdf29c1e357294f22"/>
    <p:sldId xmlns:r="http://schemas.openxmlformats.org/officeDocument/2006/relationships" id="259" r:id="Rcf3db050c0e64093"/>
    <p:sldId xmlns:r="http://schemas.openxmlformats.org/officeDocument/2006/relationships" id="260" r:id="R4d2dc405a20e4a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b9ff58edda46ee" /><Relationship Type="http://schemas.openxmlformats.org/officeDocument/2006/relationships/slide" Target="/ppt/slides/slide1.xml" Id="R5fd3704463284fbf" /><Relationship Type="http://schemas.openxmlformats.org/officeDocument/2006/relationships/slide" Target="/ppt/slides/slide2.xml" Id="R31b2f325d9474a89" /><Relationship Type="http://schemas.openxmlformats.org/officeDocument/2006/relationships/slide" Target="/ppt/slides/slide3.xml" Id="Rdf29c1e357294f22" /><Relationship Type="http://schemas.openxmlformats.org/officeDocument/2006/relationships/slide" Target="/ppt/slides/slide4.xml" Id="Rcf3db050c0e64093" /><Relationship Type="http://schemas.openxmlformats.org/officeDocument/2006/relationships/slide" Target="/ppt/slides/slide5.xml" Id="R4d2dc405a20e4a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cae31bb4b54a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6fe929bb0d48d7" /><Relationship Type="http://schemas.openxmlformats.org/officeDocument/2006/relationships/theme" Target="/ppt/slideMasters/theme/theme1.xml" Id="R7cc6ace503554d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6fe929bb0d48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a13adddda04d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cba8fb8e8d4d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0531c669c141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9998e7f8364d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66c518e9544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VERDIPAPIRFONDET ALFRED BERG AKTIV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ALFRED BERG AKTIV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VERDIPAPIRFONDET ALFRED BERG AKTIV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ALFRED BERG AKTIV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ALFRED BERG AKTIV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ALFRED BERG AKTIV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Støperigata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00 51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kundesenter@alfredberg.no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965 713 700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ALFRED BERG AKTIV</a:t>
            </a:r>
          </a:p>
        </p:txBody>
      </p:sp>
    </p:spTree>
  </p:cSld>
  <p:clrMapOvr>
    <a:masterClrMapping xmlns:a="http://schemas.openxmlformats.org/drawingml/2006/main"/>
  </p:clrMapOvr>
</p:sld>
</file>