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18e5f9c3fb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bd983749b4b65"/>
  </p:sldMasterIdLst>
  <p:sldIdLst>
    <p:sldId xmlns:r="http://schemas.openxmlformats.org/officeDocument/2006/relationships" id="256" r:id="R9e69ec5dcafb4b90"/>
    <p:sldId xmlns:r="http://schemas.openxmlformats.org/officeDocument/2006/relationships" id="257" r:id="R52fc11b996d743e8"/>
    <p:sldId xmlns:r="http://schemas.openxmlformats.org/officeDocument/2006/relationships" id="258" r:id="Rd0d4dabd6b114ca5"/>
    <p:sldId xmlns:r="http://schemas.openxmlformats.org/officeDocument/2006/relationships" id="259" r:id="Rfaff684fb5b74504"/>
    <p:sldId xmlns:r="http://schemas.openxmlformats.org/officeDocument/2006/relationships" id="260" r:id="R67c2d80a535e45f7"/>
    <p:sldId xmlns:r="http://schemas.openxmlformats.org/officeDocument/2006/relationships" id="261" r:id="R5073e08383064c51"/>
    <p:sldId xmlns:r="http://schemas.openxmlformats.org/officeDocument/2006/relationships" id="262" r:id="R645881693d8847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bd983749b4b65" /><Relationship Type="http://schemas.openxmlformats.org/officeDocument/2006/relationships/slide" Target="/ppt/slides/slide1.xml" Id="R9e69ec5dcafb4b90" /><Relationship Type="http://schemas.openxmlformats.org/officeDocument/2006/relationships/slide" Target="/ppt/slides/slide2.xml" Id="R52fc11b996d743e8" /><Relationship Type="http://schemas.openxmlformats.org/officeDocument/2006/relationships/slide" Target="/ppt/slides/slide3.xml" Id="Rd0d4dabd6b114ca5" /><Relationship Type="http://schemas.openxmlformats.org/officeDocument/2006/relationships/slide" Target="/ppt/slides/slide4.xml" Id="Rfaff684fb5b74504" /><Relationship Type="http://schemas.openxmlformats.org/officeDocument/2006/relationships/slide" Target="/ppt/slides/slide5.xml" Id="R67c2d80a535e45f7" /><Relationship Type="http://schemas.openxmlformats.org/officeDocument/2006/relationships/slide" Target="/ppt/slides/slide6.xml" Id="R5073e08383064c51" /><Relationship Type="http://schemas.openxmlformats.org/officeDocument/2006/relationships/slide" Target="/ppt/slides/slide7.xml" Id="R645881693d8847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342eae555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68fc572614ff5" /><Relationship Type="http://schemas.openxmlformats.org/officeDocument/2006/relationships/theme" Target="/ppt/slideMasters/theme/theme1.xml" Id="Rd0e85ef5a8ee49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a68fc57261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422384d2948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96b0645124b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77ac1587b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4c62fa6ae46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2f135642444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0064253af46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cabc1917043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STRANDTORGET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1 841 317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3 207 728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17 070 253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25 114 661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 HEMING ERLING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 MADS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Borgundvågvegen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965 833 102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STRANDTORGET AS</a:t>
            </a:r>
          </a:p>
        </p:txBody>
      </p:sp>
    </p:spTree>
  </p:cSld>
  <p:clrMapOvr>
    <a:masterClrMapping xmlns:a="http://schemas.openxmlformats.org/drawingml/2006/main"/>
  </p:clrMapOvr>
</p:sld>
</file>