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17518ca2344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aa65fc0624b47"/>
  </p:sldMasterIdLst>
  <p:sldIdLst>
    <p:sldId xmlns:r="http://schemas.openxmlformats.org/officeDocument/2006/relationships" id="256" r:id="R287061e9a34644b3"/>
    <p:sldId xmlns:r="http://schemas.openxmlformats.org/officeDocument/2006/relationships" id="257" r:id="R27fb2e992c8c4598"/>
    <p:sldId xmlns:r="http://schemas.openxmlformats.org/officeDocument/2006/relationships" id="258" r:id="R51c3de737b5a42e5"/>
    <p:sldId xmlns:r="http://schemas.openxmlformats.org/officeDocument/2006/relationships" id="259" r:id="Rce8064d388834b19"/>
    <p:sldId xmlns:r="http://schemas.openxmlformats.org/officeDocument/2006/relationships" id="260" r:id="Rb443155d166a407a"/>
    <p:sldId xmlns:r="http://schemas.openxmlformats.org/officeDocument/2006/relationships" id="261" r:id="R41b5fac9aa9643a1"/>
    <p:sldId xmlns:r="http://schemas.openxmlformats.org/officeDocument/2006/relationships" id="262" r:id="Rfb4fb1d8b9ab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aa65fc0624b47" /><Relationship Type="http://schemas.openxmlformats.org/officeDocument/2006/relationships/slide" Target="/ppt/slides/slide1.xml" Id="R287061e9a34644b3" /><Relationship Type="http://schemas.openxmlformats.org/officeDocument/2006/relationships/slide" Target="/ppt/slides/slide2.xml" Id="R27fb2e992c8c4598" /><Relationship Type="http://schemas.openxmlformats.org/officeDocument/2006/relationships/slide" Target="/ppt/slides/slide3.xml" Id="R51c3de737b5a42e5" /><Relationship Type="http://schemas.openxmlformats.org/officeDocument/2006/relationships/slide" Target="/ppt/slides/slide4.xml" Id="Rce8064d388834b19" /><Relationship Type="http://schemas.openxmlformats.org/officeDocument/2006/relationships/slide" Target="/ppt/slides/slide5.xml" Id="Rb443155d166a407a" /><Relationship Type="http://schemas.openxmlformats.org/officeDocument/2006/relationships/slide" Target="/ppt/slides/slide6.xml" Id="R41b5fac9aa9643a1" /><Relationship Type="http://schemas.openxmlformats.org/officeDocument/2006/relationships/slide" Target="/ppt/slides/slide7.xml" Id="Rfb4fb1d8b9ab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6f2f7f2be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309950d6748e9" /><Relationship Type="http://schemas.openxmlformats.org/officeDocument/2006/relationships/theme" Target="/ppt/slideMasters/theme/theme1.xml" Id="Rd7fe97bce6c0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309950d6748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324825603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5d15e135e41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b659b3997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2643c985848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d55f88ca241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a39b1d56c41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9a93162ac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TYSSØ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v/Arne Tyssø, Niels Juels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94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966 484 039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