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1e857743f04a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e603c8520a4a88"/>
  </p:sldMasterIdLst>
  <p:sldIdLst>
    <p:sldId xmlns:r="http://schemas.openxmlformats.org/officeDocument/2006/relationships" id="256" r:id="Rce06dd3073bb40a1"/>
    <p:sldId xmlns:r="http://schemas.openxmlformats.org/officeDocument/2006/relationships" id="257" r:id="R896d5c0c97e7410c"/>
    <p:sldId xmlns:r="http://schemas.openxmlformats.org/officeDocument/2006/relationships" id="258" r:id="Rb4c841b458024d30"/>
    <p:sldId xmlns:r="http://schemas.openxmlformats.org/officeDocument/2006/relationships" id="259" r:id="Rcfbd89bec76f43da"/>
    <p:sldId xmlns:r="http://schemas.openxmlformats.org/officeDocument/2006/relationships" id="260" r:id="R06aaeb46d0144b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e603c8520a4a88" /><Relationship Type="http://schemas.openxmlformats.org/officeDocument/2006/relationships/slide" Target="/ppt/slides/slide1.xml" Id="Rce06dd3073bb40a1" /><Relationship Type="http://schemas.openxmlformats.org/officeDocument/2006/relationships/slide" Target="/ppt/slides/slide2.xml" Id="R896d5c0c97e7410c" /><Relationship Type="http://schemas.openxmlformats.org/officeDocument/2006/relationships/slide" Target="/ppt/slides/slide3.xml" Id="Rb4c841b458024d30" /><Relationship Type="http://schemas.openxmlformats.org/officeDocument/2006/relationships/slide" Target="/ppt/slides/slide4.xml" Id="Rcfbd89bec76f43da" /><Relationship Type="http://schemas.openxmlformats.org/officeDocument/2006/relationships/slide" Target="/ppt/slides/slide5.xml" Id="R06aaeb46d0144b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09de656cd246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ea1abcdcb4e53" /><Relationship Type="http://schemas.openxmlformats.org/officeDocument/2006/relationships/theme" Target="/ppt/slideMasters/theme/theme1.xml" Id="R47f38c090a2a43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cea1abcdcb4e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565dd4eed47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4fd0d345e4e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2fe3ccf2540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b6a75ca1a41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61f1ac64043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 REKLAME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REKLAME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REKLAME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REKLAME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REKLAME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REKLAME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966 494 549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REKLAME AS</a:t>
            </a:r>
          </a:p>
        </p:txBody>
      </p:sp>
    </p:spTree>
  </p:cSld>
  <p:clrMapOvr>
    <a:masterClrMapping xmlns:a="http://schemas.openxmlformats.org/drawingml/2006/main"/>
  </p:clrMapOvr>
</p:sld>
</file>