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1c9ab5c9b4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722281d784842"/>
  </p:sldMasterIdLst>
  <p:sldIdLst>
    <p:sldId xmlns:r="http://schemas.openxmlformats.org/officeDocument/2006/relationships" id="256" r:id="Rea19e169b22c461f"/>
    <p:sldId xmlns:r="http://schemas.openxmlformats.org/officeDocument/2006/relationships" id="257" r:id="R943f226bd6ac496d"/>
    <p:sldId xmlns:r="http://schemas.openxmlformats.org/officeDocument/2006/relationships" id="258" r:id="Rc88596d661514cc4"/>
    <p:sldId xmlns:r="http://schemas.openxmlformats.org/officeDocument/2006/relationships" id="259" r:id="R5207658f1ae5406b"/>
    <p:sldId xmlns:r="http://schemas.openxmlformats.org/officeDocument/2006/relationships" id="260" r:id="R6dd2d9c0d2e2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722281d784842" /><Relationship Type="http://schemas.openxmlformats.org/officeDocument/2006/relationships/slide" Target="/ppt/slides/slide1.xml" Id="Rea19e169b22c461f" /><Relationship Type="http://schemas.openxmlformats.org/officeDocument/2006/relationships/slide" Target="/ppt/slides/slide2.xml" Id="R943f226bd6ac496d" /><Relationship Type="http://schemas.openxmlformats.org/officeDocument/2006/relationships/slide" Target="/ppt/slides/slide3.xml" Id="Rc88596d661514cc4" /><Relationship Type="http://schemas.openxmlformats.org/officeDocument/2006/relationships/slide" Target="/ppt/slides/slide4.xml" Id="R5207658f1ae5406b" /><Relationship Type="http://schemas.openxmlformats.org/officeDocument/2006/relationships/slide" Target="/ppt/slides/slide5.xml" Id="R6dd2d9c0d2e2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f57acf10745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7333befc74418" /><Relationship Type="http://schemas.openxmlformats.org/officeDocument/2006/relationships/theme" Target="/ppt/slideMasters/theme/theme1.xml" Id="Rf2146f1f888a46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7333befc7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c562c3d47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0f8694fdf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4f6c0f459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0ec5dc07b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bff1704b3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