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ae5abdfea444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c64768a6cd4892"/>
  </p:sldMasterIdLst>
  <p:sldIdLst>
    <p:sldId xmlns:r="http://schemas.openxmlformats.org/officeDocument/2006/relationships" id="256" r:id="R4ed0043c877646e0"/>
    <p:sldId xmlns:r="http://schemas.openxmlformats.org/officeDocument/2006/relationships" id="257" r:id="R4b63b15b0b51450b"/>
    <p:sldId xmlns:r="http://schemas.openxmlformats.org/officeDocument/2006/relationships" id="258" r:id="Rfa28c43726a94767"/>
    <p:sldId xmlns:r="http://schemas.openxmlformats.org/officeDocument/2006/relationships" id="259" r:id="R15197cd54d29428e"/>
    <p:sldId xmlns:r="http://schemas.openxmlformats.org/officeDocument/2006/relationships" id="260" r:id="Rb8cc0bfeee7145cb"/>
    <p:sldId xmlns:r="http://schemas.openxmlformats.org/officeDocument/2006/relationships" id="261" r:id="R47c56bb268684b01"/>
    <p:sldId xmlns:r="http://schemas.openxmlformats.org/officeDocument/2006/relationships" id="262" r:id="R1bdb659c8fec4e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c64768a6cd4892" /><Relationship Type="http://schemas.openxmlformats.org/officeDocument/2006/relationships/slide" Target="/ppt/slides/slide1.xml" Id="R4ed0043c877646e0" /><Relationship Type="http://schemas.openxmlformats.org/officeDocument/2006/relationships/slide" Target="/ppt/slides/slide2.xml" Id="R4b63b15b0b51450b" /><Relationship Type="http://schemas.openxmlformats.org/officeDocument/2006/relationships/slide" Target="/ppt/slides/slide3.xml" Id="Rfa28c43726a94767" /><Relationship Type="http://schemas.openxmlformats.org/officeDocument/2006/relationships/slide" Target="/ppt/slides/slide4.xml" Id="R15197cd54d29428e" /><Relationship Type="http://schemas.openxmlformats.org/officeDocument/2006/relationships/slide" Target="/ppt/slides/slide5.xml" Id="Rb8cc0bfeee7145cb" /><Relationship Type="http://schemas.openxmlformats.org/officeDocument/2006/relationships/slide" Target="/ppt/slides/slide6.xml" Id="R47c56bb268684b01" /><Relationship Type="http://schemas.openxmlformats.org/officeDocument/2006/relationships/slide" Target="/ppt/slides/slide7.xml" Id="R1bdb659c8fec4e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2c1740c0940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89fb2fb674631" /><Relationship Type="http://schemas.openxmlformats.org/officeDocument/2006/relationships/theme" Target="/ppt/slideMasters/theme/theme1.xml" Id="Ref400c91e22642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e89fb2fb6746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f6e67478046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daaef8a2242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21c9fdc514e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c0cb958dc4b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600ffaf5d42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997e72e9f49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961b5b8cf4b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RIIS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 ELEKTRO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46 587 655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−3 252 818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−3 441 820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1 477 335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11 126 341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DALSLANDSGRUPPEN AB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P.M.C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MORTEN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MORTEN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KNIGGE KIM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Walkers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1771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18 15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967 907 103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ELEKTRO AS</a:t>
            </a:r>
          </a:p>
        </p:txBody>
      </p:sp>
    </p:spTree>
  </p:cSld>
  <p:clrMapOvr>
    <a:masterClrMapping xmlns:a="http://schemas.openxmlformats.org/drawingml/2006/main"/>
  </p:clrMapOvr>
</p:sld>
</file>