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a1d08cc77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df4bc53fd417a"/>
  </p:sldMasterIdLst>
  <p:sldIdLst>
    <p:sldId xmlns:r="http://schemas.openxmlformats.org/officeDocument/2006/relationships" id="256" r:id="Rd1632d71718d40ed"/>
    <p:sldId xmlns:r="http://schemas.openxmlformats.org/officeDocument/2006/relationships" id="257" r:id="R30a1e116423d4314"/>
    <p:sldId xmlns:r="http://schemas.openxmlformats.org/officeDocument/2006/relationships" id="258" r:id="Rfb70b3e105cd4ddf"/>
    <p:sldId xmlns:r="http://schemas.openxmlformats.org/officeDocument/2006/relationships" id="259" r:id="R590894f5666045fb"/>
    <p:sldId xmlns:r="http://schemas.openxmlformats.org/officeDocument/2006/relationships" id="260" r:id="Rc11f9062c1d24b1f"/>
    <p:sldId xmlns:r="http://schemas.openxmlformats.org/officeDocument/2006/relationships" id="261" r:id="R115bbbc0c0c840a0"/>
    <p:sldId xmlns:r="http://schemas.openxmlformats.org/officeDocument/2006/relationships" id="262" r:id="R98692a13cf49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df4bc53fd417a" /><Relationship Type="http://schemas.openxmlformats.org/officeDocument/2006/relationships/slide" Target="/ppt/slides/slide1.xml" Id="Rd1632d71718d40ed" /><Relationship Type="http://schemas.openxmlformats.org/officeDocument/2006/relationships/slide" Target="/ppt/slides/slide2.xml" Id="R30a1e116423d4314" /><Relationship Type="http://schemas.openxmlformats.org/officeDocument/2006/relationships/slide" Target="/ppt/slides/slide3.xml" Id="Rfb70b3e105cd4ddf" /><Relationship Type="http://schemas.openxmlformats.org/officeDocument/2006/relationships/slide" Target="/ppt/slides/slide4.xml" Id="R590894f5666045fb" /><Relationship Type="http://schemas.openxmlformats.org/officeDocument/2006/relationships/slide" Target="/ppt/slides/slide5.xml" Id="Rc11f9062c1d24b1f" /><Relationship Type="http://schemas.openxmlformats.org/officeDocument/2006/relationships/slide" Target="/ppt/slides/slide6.xml" Id="R115bbbc0c0c840a0" /><Relationship Type="http://schemas.openxmlformats.org/officeDocument/2006/relationships/slide" Target="/ppt/slides/slide7.xml" Id="R98692a13cf49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17002c68c4a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74af8a77423c" /><Relationship Type="http://schemas.openxmlformats.org/officeDocument/2006/relationships/theme" Target="/ppt/slideMasters/theme/theme1.xml" Id="R27f69ab5c8b2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274af8a77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140598dd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c78be2028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c161834d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9ed2b9ed9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b94a7d912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281fb40e2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625811cef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