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529cebe93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a273276ad4255"/>
  </p:sldMasterIdLst>
  <p:sldIdLst>
    <p:sldId xmlns:r="http://schemas.openxmlformats.org/officeDocument/2006/relationships" id="256" r:id="R4f291015a2a3495e"/>
    <p:sldId xmlns:r="http://schemas.openxmlformats.org/officeDocument/2006/relationships" id="257" r:id="R1ba1af484e8747b9"/>
    <p:sldId xmlns:r="http://schemas.openxmlformats.org/officeDocument/2006/relationships" id="258" r:id="Rac9179736b93400f"/>
    <p:sldId xmlns:r="http://schemas.openxmlformats.org/officeDocument/2006/relationships" id="259" r:id="R2122b3c8f04b4842"/>
    <p:sldId xmlns:r="http://schemas.openxmlformats.org/officeDocument/2006/relationships" id="260" r:id="R2364bfdf2eb4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a273276ad4255" /><Relationship Type="http://schemas.openxmlformats.org/officeDocument/2006/relationships/slide" Target="/ppt/slides/slide1.xml" Id="R4f291015a2a3495e" /><Relationship Type="http://schemas.openxmlformats.org/officeDocument/2006/relationships/slide" Target="/ppt/slides/slide2.xml" Id="R1ba1af484e8747b9" /><Relationship Type="http://schemas.openxmlformats.org/officeDocument/2006/relationships/slide" Target="/ppt/slides/slide3.xml" Id="Rac9179736b93400f" /><Relationship Type="http://schemas.openxmlformats.org/officeDocument/2006/relationships/slide" Target="/ppt/slides/slide4.xml" Id="R2122b3c8f04b4842" /><Relationship Type="http://schemas.openxmlformats.org/officeDocument/2006/relationships/slide" Target="/ppt/slides/slide5.xml" Id="R2364bfdf2eb4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a1b270795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f342ab45a4169" /><Relationship Type="http://schemas.openxmlformats.org/officeDocument/2006/relationships/theme" Target="/ppt/slideMasters/theme/theme1.xml" Id="R1a55cd2cc53a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f342ab45a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9b50e90f4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2fa23678b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d532abe7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6bee9e7d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4eabbbb3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