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4529cebe9340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d2a273276ad4255"/>
  </p:sldMasterIdLst>
  <p:sldIdLst>
    <p:sldId xmlns:r="http://schemas.openxmlformats.org/officeDocument/2006/relationships" id="256" r:id="R4f291015a2a3495e"/>
    <p:sldId xmlns:r="http://schemas.openxmlformats.org/officeDocument/2006/relationships" id="257" r:id="R1ba1af484e8747b9"/>
    <p:sldId xmlns:r="http://schemas.openxmlformats.org/officeDocument/2006/relationships" id="258" r:id="Rac9179736b93400f"/>
    <p:sldId xmlns:r="http://schemas.openxmlformats.org/officeDocument/2006/relationships" id="259" r:id="R2122b3c8f04b4842"/>
    <p:sldId xmlns:r="http://schemas.openxmlformats.org/officeDocument/2006/relationships" id="260" r:id="R2364bfdf2eb440a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d2a273276ad4255" /><Relationship Type="http://schemas.openxmlformats.org/officeDocument/2006/relationships/slide" Target="/ppt/slides/slide1.xml" Id="R4f291015a2a3495e" /><Relationship Type="http://schemas.openxmlformats.org/officeDocument/2006/relationships/slide" Target="/ppt/slides/slide2.xml" Id="R1ba1af484e8747b9" /><Relationship Type="http://schemas.openxmlformats.org/officeDocument/2006/relationships/slide" Target="/ppt/slides/slide3.xml" Id="Rac9179736b93400f" /><Relationship Type="http://schemas.openxmlformats.org/officeDocument/2006/relationships/slide" Target="/ppt/slides/slide4.xml" Id="R2122b3c8f04b4842" /><Relationship Type="http://schemas.openxmlformats.org/officeDocument/2006/relationships/slide" Target="/ppt/slides/slide5.xml" Id="R2364bfdf2eb440a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fa1b2707954f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f342ab45a4169" /><Relationship Type="http://schemas.openxmlformats.org/officeDocument/2006/relationships/theme" Target="/ppt/slideMasters/theme/theme1.xml" Id="R1a55cd2cc53a47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8cf342ab45a416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9b50e90f44e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52fa23678b48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9ed532abe749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a6bee9e7d4f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394eabbbb349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VALMUE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VALMUE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VALMUE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VALMUE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VALMUE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VALMUE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968 078 607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VALMUE AS</a:t>
            </a:r>
          </a:p>
        </p:txBody>
      </p:sp>
    </p:spTree>
  </p:cSld>
  <p:clrMapOvr>
    <a:masterClrMapping xmlns:a="http://schemas.openxmlformats.org/drawingml/2006/main"/>
  </p:clrMapOvr>
</p:sld>
</file>