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794808834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9127269ab94e26"/>
  </p:sldMasterIdLst>
  <p:sldIdLst>
    <p:sldId xmlns:r="http://schemas.openxmlformats.org/officeDocument/2006/relationships" id="256" r:id="R6f7f273ef2d541d4"/>
    <p:sldId xmlns:r="http://schemas.openxmlformats.org/officeDocument/2006/relationships" id="257" r:id="Rc15dad09445541c5"/>
    <p:sldId xmlns:r="http://schemas.openxmlformats.org/officeDocument/2006/relationships" id="258" r:id="R850f34cf0d77486e"/>
    <p:sldId xmlns:r="http://schemas.openxmlformats.org/officeDocument/2006/relationships" id="259" r:id="Rc9a03a22e7ce4808"/>
    <p:sldId xmlns:r="http://schemas.openxmlformats.org/officeDocument/2006/relationships" id="260" r:id="R79939dc5f27c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127269ab94e26" /><Relationship Type="http://schemas.openxmlformats.org/officeDocument/2006/relationships/slide" Target="/ppt/slides/slide1.xml" Id="R6f7f273ef2d541d4" /><Relationship Type="http://schemas.openxmlformats.org/officeDocument/2006/relationships/slide" Target="/ppt/slides/slide2.xml" Id="Rc15dad09445541c5" /><Relationship Type="http://schemas.openxmlformats.org/officeDocument/2006/relationships/slide" Target="/ppt/slides/slide3.xml" Id="R850f34cf0d77486e" /><Relationship Type="http://schemas.openxmlformats.org/officeDocument/2006/relationships/slide" Target="/ppt/slides/slide4.xml" Id="Rc9a03a22e7ce4808" /><Relationship Type="http://schemas.openxmlformats.org/officeDocument/2006/relationships/slide" Target="/ppt/slides/slide5.xml" Id="R79939dc5f27c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b032402af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d63df3c14a02" /><Relationship Type="http://schemas.openxmlformats.org/officeDocument/2006/relationships/theme" Target="/ppt/slideMasters/theme/theme1.xml" Id="R3893c06e5856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5d63df3c1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8e2c01bf7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7d49aa64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0a26c6e8447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59df8bff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60b0b57ec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AS</a:t>
            </a:r>
          </a:p>
        </p:txBody>
      </p:sp>
    </p:spTree>
  </p:cSld>
  <p:clrMapOvr>
    <a:masterClrMapping xmlns:a="http://schemas.openxmlformats.org/drawingml/2006/main"/>
  </p:clrMapOvr>
</p:sld>
</file>