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9a280c138a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f7fb6fd41c4c6b"/>
  </p:sldMasterIdLst>
  <p:sldIdLst>
    <p:sldId xmlns:r="http://schemas.openxmlformats.org/officeDocument/2006/relationships" id="256" r:id="Rae9a92ac0ab44ead"/>
    <p:sldId xmlns:r="http://schemas.openxmlformats.org/officeDocument/2006/relationships" id="257" r:id="R3d30650f73b644eb"/>
    <p:sldId xmlns:r="http://schemas.openxmlformats.org/officeDocument/2006/relationships" id="258" r:id="Rfe2fb60d9ee84db9"/>
    <p:sldId xmlns:r="http://schemas.openxmlformats.org/officeDocument/2006/relationships" id="259" r:id="R4ab189c4b39c468c"/>
    <p:sldId xmlns:r="http://schemas.openxmlformats.org/officeDocument/2006/relationships" id="260" r:id="R35cee0e3d72545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7fb6fd41c4c6b" /><Relationship Type="http://schemas.openxmlformats.org/officeDocument/2006/relationships/slide" Target="/ppt/slides/slide1.xml" Id="Rae9a92ac0ab44ead" /><Relationship Type="http://schemas.openxmlformats.org/officeDocument/2006/relationships/slide" Target="/ppt/slides/slide2.xml" Id="R3d30650f73b644eb" /><Relationship Type="http://schemas.openxmlformats.org/officeDocument/2006/relationships/slide" Target="/ppt/slides/slide3.xml" Id="Rfe2fb60d9ee84db9" /><Relationship Type="http://schemas.openxmlformats.org/officeDocument/2006/relationships/slide" Target="/ppt/slides/slide4.xml" Id="R4ab189c4b39c468c" /><Relationship Type="http://schemas.openxmlformats.org/officeDocument/2006/relationships/slide" Target="/ppt/slides/slide5.xml" Id="R35cee0e3d72545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b733c88764d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535d2b6854b55" /><Relationship Type="http://schemas.openxmlformats.org/officeDocument/2006/relationships/theme" Target="/ppt/slideMasters/theme/theme1.xml" Id="Rc1edd36042a8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535d2b6854b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50a7d3cb4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eaeb6c828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f6e0057fc48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27a2f8794f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804801e4742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GARVERIET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GARVERIET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968 149 474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GARVERIET AS</a:t>
            </a:r>
          </a:p>
        </p:txBody>
      </p:sp>
    </p:spTree>
  </p:cSld>
  <p:clrMapOvr>
    <a:masterClrMapping xmlns:a="http://schemas.openxmlformats.org/drawingml/2006/main"/>
  </p:clrMapOvr>
</p:sld>
</file>