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7a78a74e2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6e361b97e4905"/>
  </p:sldMasterIdLst>
  <p:sldIdLst>
    <p:sldId xmlns:r="http://schemas.openxmlformats.org/officeDocument/2006/relationships" id="256" r:id="R5444dadc97d24e7a"/>
    <p:sldId xmlns:r="http://schemas.openxmlformats.org/officeDocument/2006/relationships" id="257" r:id="Rc523576296b84092"/>
    <p:sldId xmlns:r="http://schemas.openxmlformats.org/officeDocument/2006/relationships" id="258" r:id="R757d81633ab34e94"/>
    <p:sldId xmlns:r="http://schemas.openxmlformats.org/officeDocument/2006/relationships" id="259" r:id="R36d643c213bf4295"/>
    <p:sldId xmlns:r="http://schemas.openxmlformats.org/officeDocument/2006/relationships" id="260" r:id="Rd2c18d7ea9fd43cb"/>
    <p:sldId xmlns:r="http://schemas.openxmlformats.org/officeDocument/2006/relationships" id="261" r:id="Re919a215953740c6"/>
    <p:sldId xmlns:r="http://schemas.openxmlformats.org/officeDocument/2006/relationships" id="262" r:id="Rc143f85c823d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6e361b97e4905" /><Relationship Type="http://schemas.openxmlformats.org/officeDocument/2006/relationships/slide" Target="/ppt/slides/slide1.xml" Id="R5444dadc97d24e7a" /><Relationship Type="http://schemas.openxmlformats.org/officeDocument/2006/relationships/slide" Target="/ppt/slides/slide2.xml" Id="Rc523576296b84092" /><Relationship Type="http://schemas.openxmlformats.org/officeDocument/2006/relationships/slide" Target="/ppt/slides/slide3.xml" Id="R757d81633ab34e94" /><Relationship Type="http://schemas.openxmlformats.org/officeDocument/2006/relationships/slide" Target="/ppt/slides/slide4.xml" Id="R36d643c213bf4295" /><Relationship Type="http://schemas.openxmlformats.org/officeDocument/2006/relationships/slide" Target="/ppt/slides/slide5.xml" Id="Rd2c18d7ea9fd43cb" /><Relationship Type="http://schemas.openxmlformats.org/officeDocument/2006/relationships/slide" Target="/ppt/slides/slide6.xml" Id="Re919a215953740c6" /><Relationship Type="http://schemas.openxmlformats.org/officeDocument/2006/relationships/slide" Target="/ppt/slides/slide7.xml" Id="Rc143f85c823d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1f27bd0c7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81d81cc9a4049" /><Relationship Type="http://schemas.openxmlformats.org/officeDocument/2006/relationships/theme" Target="/ppt/slideMasters/theme/theme1.xml" Id="R7b3c66ff275b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81d81cc9a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e3005e7d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1ccf69d10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f61715f19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834acdb80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ad2f9a7ce45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e8aef73c344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edc74860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HAVTOR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HAVTOR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1 256 399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−1 815 680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94 469 040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154 866 001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HAVTOR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Vollgate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968 197 304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HAVTOR EIENDOM AS</a:t>
            </a:r>
          </a:p>
        </p:txBody>
      </p:sp>
    </p:spTree>
  </p:cSld>
  <p:clrMapOvr>
    <a:masterClrMapping xmlns:a="http://schemas.openxmlformats.org/drawingml/2006/main"/>
  </p:clrMapOvr>
</p:sld>
</file>