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722181cc51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f62bb697e47ff"/>
  </p:sldMasterIdLst>
  <p:sldIdLst>
    <p:sldId xmlns:r="http://schemas.openxmlformats.org/officeDocument/2006/relationships" id="256" r:id="R1ff326cd25cb41f9"/>
    <p:sldId xmlns:r="http://schemas.openxmlformats.org/officeDocument/2006/relationships" id="257" r:id="Rd9c2a104c4e14b4f"/>
    <p:sldId xmlns:r="http://schemas.openxmlformats.org/officeDocument/2006/relationships" id="258" r:id="Rddd378c31efe4558"/>
    <p:sldId xmlns:r="http://schemas.openxmlformats.org/officeDocument/2006/relationships" id="259" r:id="R293d110b21ed4beb"/>
    <p:sldId xmlns:r="http://schemas.openxmlformats.org/officeDocument/2006/relationships" id="260" r:id="R8acdf4caf8244176"/>
    <p:sldId xmlns:r="http://schemas.openxmlformats.org/officeDocument/2006/relationships" id="261" r:id="R8890f1fc845b4675"/>
    <p:sldId xmlns:r="http://schemas.openxmlformats.org/officeDocument/2006/relationships" id="262" r:id="R3f4384c6210b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f62bb697e47ff" /><Relationship Type="http://schemas.openxmlformats.org/officeDocument/2006/relationships/slide" Target="/ppt/slides/slide1.xml" Id="R1ff326cd25cb41f9" /><Relationship Type="http://schemas.openxmlformats.org/officeDocument/2006/relationships/slide" Target="/ppt/slides/slide2.xml" Id="Rd9c2a104c4e14b4f" /><Relationship Type="http://schemas.openxmlformats.org/officeDocument/2006/relationships/slide" Target="/ppt/slides/slide3.xml" Id="Rddd378c31efe4558" /><Relationship Type="http://schemas.openxmlformats.org/officeDocument/2006/relationships/slide" Target="/ppt/slides/slide4.xml" Id="R293d110b21ed4beb" /><Relationship Type="http://schemas.openxmlformats.org/officeDocument/2006/relationships/slide" Target="/ppt/slides/slide5.xml" Id="R8acdf4caf8244176" /><Relationship Type="http://schemas.openxmlformats.org/officeDocument/2006/relationships/slide" Target="/ppt/slides/slide6.xml" Id="R8890f1fc845b4675" /><Relationship Type="http://schemas.openxmlformats.org/officeDocument/2006/relationships/slide" Target="/ppt/slides/slide7.xml" Id="R3f4384c6210b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95cc08646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c5f85a8d4d3a" /><Relationship Type="http://schemas.openxmlformats.org/officeDocument/2006/relationships/theme" Target="/ppt/slideMasters/theme/theme1.xml" Id="R4e0a213547b84a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1ec5f85a8d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6ae7ced49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f1fce7bc7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c6c17e71c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bfdd918d3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9064a85a14e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4c499575c43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ee29f4c0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 MARINE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37 837 670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−3 324 013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−1 597 665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12 279 503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51 558 229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BUSOLAR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Midtgårdveien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95 86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post@ebmarine.no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www.ebmarine.no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968 294 237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