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ca8123d134c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edfe9f5004865"/>
  </p:sldMasterIdLst>
  <p:sldIdLst>
    <p:sldId xmlns:r="http://schemas.openxmlformats.org/officeDocument/2006/relationships" id="256" r:id="R1d61452a7ceb4445"/>
    <p:sldId xmlns:r="http://schemas.openxmlformats.org/officeDocument/2006/relationships" id="257" r:id="Refd11a5812534bb9"/>
    <p:sldId xmlns:r="http://schemas.openxmlformats.org/officeDocument/2006/relationships" id="258" r:id="Rbf95bb197e0d4642"/>
    <p:sldId xmlns:r="http://schemas.openxmlformats.org/officeDocument/2006/relationships" id="259" r:id="R26d31baabeea40ce"/>
    <p:sldId xmlns:r="http://schemas.openxmlformats.org/officeDocument/2006/relationships" id="260" r:id="R567bcc9d43de49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edfe9f5004865" /><Relationship Type="http://schemas.openxmlformats.org/officeDocument/2006/relationships/slide" Target="/ppt/slides/slide1.xml" Id="R1d61452a7ceb4445" /><Relationship Type="http://schemas.openxmlformats.org/officeDocument/2006/relationships/slide" Target="/ppt/slides/slide2.xml" Id="Refd11a5812534bb9" /><Relationship Type="http://schemas.openxmlformats.org/officeDocument/2006/relationships/slide" Target="/ppt/slides/slide3.xml" Id="Rbf95bb197e0d4642" /><Relationship Type="http://schemas.openxmlformats.org/officeDocument/2006/relationships/slide" Target="/ppt/slides/slide4.xml" Id="R26d31baabeea40ce" /><Relationship Type="http://schemas.openxmlformats.org/officeDocument/2006/relationships/slide" Target="/ppt/slides/slide5.xml" Id="R567bcc9d43de49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87b21bcf3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bfe15f4354f5a" /><Relationship Type="http://schemas.openxmlformats.org/officeDocument/2006/relationships/theme" Target="/ppt/slideMasters/theme/theme1.xml" Id="Red54a2de51f144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bfe15f4354f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0fc69373747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1ac2de58240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e9263fc3347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680a463e7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20b67f7ae4d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