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3c336e541848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a08661c80143eb"/>
  </p:sldMasterIdLst>
  <p:sldIdLst>
    <p:sldId xmlns:r="http://schemas.openxmlformats.org/officeDocument/2006/relationships" id="256" r:id="R48ebe2cb83634c9f"/>
    <p:sldId xmlns:r="http://schemas.openxmlformats.org/officeDocument/2006/relationships" id="257" r:id="Re4abb5e298684fb3"/>
    <p:sldId xmlns:r="http://schemas.openxmlformats.org/officeDocument/2006/relationships" id="258" r:id="Ra2df99a6c9064df2"/>
    <p:sldId xmlns:r="http://schemas.openxmlformats.org/officeDocument/2006/relationships" id="259" r:id="Ra505e5ae70e94fd2"/>
    <p:sldId xmlns:r="http://schemas.openxmlformats.org/officeDocument/2006/relationships" id="260" r:id="R62d1e88e444047be"/>
    <p:sldId xmlns:r="http://schemas.openxmlformats.org/officeDocument/2006/relationships" id="261" r:id="Rba313976233f471e"/>
    <p:sldId xmlns:r="http://schemas.openxmlformats.org/officeDocument/2006/relationships" id="262" r:id="R2d49ec790c3342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08661c80143eb" /><Relationship Type="http://schemas.openxmlformats.org/officeDocument/2006/relationships/slide" Target="/ppt/slides/slide1.xml" Id="R48ebe2cb83634c9f" /><Relationship Type="http://schemas.openxmlformats.org/officeDocument/2006/relationships/slide" Target="/ppt/slides/slide2.xml" Id="Re4abb5e298684fb3" /><Relationship Type="http://schemas.openxmlformats.org/officeDocument/2006/relationships/slide" Target="/ppt/slides/slide3.xml" Id="Ra2df99a6c9064df2" /><Relationship Type="http://schemas.openxmlformats.org/officeDocument/2006/relationships/slide" Target="/ppt/slides/slide4.xml" Id="Ra505e5ae70e94fd2" /><Relationship Type="http://schemas.openxmlformats.org/officeDocument/2006/relationships/slide" Target="/ppt/slides/slide5.xml" Id="R62d1e88e444047be" /><Relationship Type="http://schemas.openxmlformats.org/officeDocument/2006/relationships/slide" Target="/ppt/slides/slide6.xml" Id="Rba313976233f471e" /><Relationship Type="http://schemas.openxmlformats.org/officeDocument/2006/relationships/slide" Target="/ppt/slides/slide7.xml" Id="R2d49ec790c3342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84114a5b7149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198c26e234d6c" /><Relationship Type="http://schemas.openxmlformats.org/officeDocument/2006/relationships/theme" Target="/ppt/slideMasters/theme/theme1.xml" Id="R908ca370261e46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a198c26e234d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303e9a18745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aaca75c754d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1b582542242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80e7935fc46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0d066aa664f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b6c6a596046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63ac68dc447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BETO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BETO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23 036 917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1 598 762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1 327 733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3 821 491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8 061 156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BETO HOLDING AS  –  98,1 %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 LARS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 137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58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968 403 249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