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98932a9dd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12d7fe370438f"/>
  </p:sldMasterIdLst>
  <p:sldIdLst>
    <p:sldId xmlns:r="http://schemas.openxmlformats.org/officeDocument/2006/relationships" id="256" r:id="Rbc43bdf3ee954208"/>
    <p:sldId xmlns:r="http://schemas.openxmlformats.org/officeDocument/2006/relationships" id="257" r:id="Rc229d93d336d4e81"/>
    <p:sldId xmlns:r="http://schemas.openxmlformats.org/officeDocument/2006/relationships" id="258" r:id="R81bb812590b44f8e"/>
    <p:sldId xmlns:r="http://schemas.openxmlformats.org/officeDocument/2006/relationships" id="259" r:id="Ra729d0feee61459c"/>
    <p:sldId xmlns:r="http://schemas.openxmlformats.org/officeDocument/2006/relationships" id="260" r:id="Rcf4a19ae1a7644cf"/>
    <p:sldId xmlns:r="http://schemas.openxmlformats.org/officeDocument/2006/relationships" id="261" r:id="R54855af05d0c4ae4"/>
    <p:sldId xmlns:r="http://schemas.openxmlformats.org/officeDocument/2006/relationships" id="262" r:id="R5c0e41d53c084c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12d7fe370438f" /><Relationship Type="http://schemas.openxmlformats.org/officeDocument/2006/relationships/slide" Target="/ppt/slides/slide1.xml" Id="Rbc43bdf3ee954208" /><Relationship Type="http://schemas.openxmlformats.org/officeDocument/2006/relationships/slide" Target="/ppt/slides/slide2.xml" Id="Rc229d93d336d4e81" /><Relationship Type="http://schemas.openxmlformats.org/officeDocument/2006/relationships/slide" Target="/ppt/slides/slide3.xml" Id="R81bb812590b44f8e" /><Relationship Type="http://schemas.openxmlformats.org/officeDocument/2006/relationships/slide" Target="/ppt/slides/slide4.xml" Id="Ra729d0feee61459c" /><Relationship Type="http://schemas.openxmlformats.org/officeDocument/2006/relationships/slide" Target="/ppt/slides/slide5.xml" Id="Rcf4a19ae1a7644cf" /><Relationship Type="http://schemas.openxmlformats.org/officeDocument/2006/relationships/slide" Target="/ppt/slides/slide6.xml" Id="R54855af05d0c4ae4" /><Relationship Type="http://schemas.openxmlformats.org/officeDocument/2006/relationships/slide" Target="/ppt/slides/slide7.xml" Id="R5c0e41d53c084c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6af291b31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09a44be61419e" /><Relationship Type="http://schemas.openxmlformats.org/officeDocument/2006/relationships/theme" Target="/ppt/slideMasters/theme/theme1.xml" Id="R256c105bb4ab48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09a44be61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59ebeb0b8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e8d5e90d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2f38549ab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ee9cff1cf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b643623674b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8aea48d34e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d60d8b8f7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REVISORTEAM TINN OG VEST-TELEMARK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REVISORTEAM TINN OG VEST-TELEMARK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13 384 223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2 036 574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1 303 532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5 662 716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AARMODT SIV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BECK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KRISTINE RANDI MIDTBØ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NORABERG INGER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SKARPRUD TOR EINAR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SOLLID AUD EVA VAA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Åmotvegen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06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audeva@revisorteam.no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www.revisorteam.no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968 407 880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